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9" r:id="rId5"/>
    <p:sldMasterId id="2147483810" r:id="rId6"/>
    <p:sldMasterId id="2147483811" r:id="rId7"/>
    <p:sldMasterId id="2147483812" r:id="rId8"/>
    <p:sldMasterId id="2147483813"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Lst>
  <p:sldSz cy="5143500" cx="9144000"/>
  <p:notesSz cx="6858000" cy="9144000"/>
  <p:embeddedFontLst>
    <p:embeddedFont>
      <p:font typeface="Merriweather Sans"/>
      <p:regular r:id="rId143"/>
      <p:bold r:id="rId144"/>
      <p:italic r:id="rId145"/>
      <p:boldItalic r:id="rId146"/>
    </p:embeddedFont>
    <p:embeddedFont>
      <p:font typeface="Proxima Nova"/>
      <p:regular r:id="rId147"/>
      <p:bold r:id="rId148"/>
      <p:italic r:id="rId149"/>
      <p:boldItalic r:id="rId150"/>
    </p:embeddedFont>
    <p:embeddedFont>
      <p:font typeface="Roboto"/>
      <p:regular r:id="rId151"/>
      <p:bold r:id="rId152"/>
      <p:italic r:id="rId153"/>
      <p:boldItalic r:id="rId154"/>
    </p:embeddedFont>
    <p:embeddedFont>
      <p:font typeface="Libre Franklin Medium"/>
      <p:regular r:id="rId155"/>
      <p:bold r:id="rId156"/>
      <p:italic r:id="rId157"/>
      <p:boldItalic r:id="rId158"/>
    </p:embeddedFont>
    <p:embeddedFont>
      <p:font typeface="Helvetica Neue"/>
      <p:regular r:id="rId159"/>
      <p:bold r:id="rId160"/>
      <p:italic r:id="rId161"/>
      <p:boldItalic r:id="rId162"/>
    </p:embeddedFont>
    <p:embeddedFont>
      <p:font typeface="Helvetica Neue Light"/>
      <p:regular r:id="rId163"/>
      <p:bold r:id="rId164"/>
      <p:italic r:id="rId165"/>
      <p:boldItalic r:id="rId166"/>
    </p:embeddedFont>
    <p:embeddedFont>
      <p:font typeface="Source Sans Pro"/>
      <p:regular r:id="rId167"/>
      <p:bold r:id="rId168"/>
      <p:italic r:id="rId169"/>
      <p:boldItalic r:id="rId170"/>
    </p:embeddedFont>
    <p:embeddedFont>
      <p:font typeface="Rambla"/>
      <p:regular r:id="rId171"/>
      <p:bold r:id="rId172"/>
      <p:italic r:id="rId173"/>
      <p:boldItalic r:id="rId1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447445-82D6-4121-B552-F9635D8B478B}">
  <a:tblStyle styleId="{E3447445-82D6-4121-B552-F9635D8B478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174" Type="http://schemas.openxmlformats.org/officeDocument/2006/relationships/font" Target="fonts/Rambla-boldItalic.fntdata"/><Relationship Id="rId38" Type="http://schemas.openxmlformats.org/officeDocument/2006/relationships/slide" Target="slides/slide28.xml"/><Relationship Id="rId173" Type="http://schemas.openxmlformats.org/officeDocument/2006/relationships/font" Target="fonts/Rambla-italic.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font" Target="fonts/ProximaNova-boldItalic.fntdata"/><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ProximaNova-italic.fntdata"/><Relationship Id="rId4" Type="http://schemas.openxmlformats.org/officeDocument/2006/relationships/tableStyles" Target="tableStyles.xml"/><Relationship Id="rId148" Type="http://schemas.openxmlformats.org/officeDocument/2006/relationships/font" Target="fonts/ProximaNova-bold.fntdata"/><Relationship Id="rId9" Type="http://schemas.openxmlformats.org/officeDocument/2006/relationships/slideMaster" Target="slideMasters/slideMaster5.xml"/><Relationship Id="rId143" Type="http://schemas.openxmlformats.org/officeDocument/2006/relationships/font" Target="fonts/MerriweatherSans-regular.fntdata"/><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1.xml"/><Relationship Id="rId147" Type="http://schemas.openxmlformats.org/officeDocument/2006/relationships/font" Target="fonts/ProximaNova-regular.fntdata"/><Relationship Id="rId6" Type="http://schemas.openxmlformats.org/officeDocument/2006/relationships/slideMaster" Target="slideMasters/slideMaster2.xml"/><Relationship Id="rId146" Type="http://schemas.openxmlformats.org/officeDocument/2006/relationships/font" Target="fonts/MerriweatherSans-boldItalic.fntdata"/><Relationship Id="rId7" Type="http://schemas.openxmlformats.org/officeDocument/2006/relationships/slideMaster" Target="slideMasters/slideMaster3.xml"/><Relationship Id="rId145" Type="http://schemas.openxmlformats.org/officeDocument/2006/relationships/font" Target="fonts/MerriweatherSans-italic.fntdata"/><Relationship Id="rId8" Type="http://schemas.openxmlformats.org/officeDocument/2006/relationships/slideMaster" Target="slideMasters/slideMaster4.xml"/><Relationship Id="rId144" Type="http://schemas.openxmlformats.org/officeDocument/2006/relationships/font" Target="fonts/MerriweatherSans-bold.fntdata"/><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172" Type="http://schemas.openxmlformats.org/officeDocument/2006/relationships/font" Target="fonts/Rambla-bold.fntdata"/><Relationship Id="rId65" Type="http://schemas.openxmlformats.org/officeDocument/2006/relationships/slide" Target="slides/slide55.xml"/><Relationship Id="rId171" Type="http://schemas.openxmlformats.org/officeDocument/2006/relationships/font" Target="fonts/Rambla-regular.fntdata"/><Relationship Id="rId68" Type="http://schemas.openxmlformats.org/officeDocument/2006/relationships/slide" Target="slides/slide58.xml"/><Relationship Id="rId170" Type="http://schemas.openxmlformats.org/officeDocument/2006/relationships/font" Target="fonts/SourceSansPro-boldItalic.fntdata"/><Relationship Id="rId67" Type="http://schemas.openxmlformats.org/officeDocument/2006/relationships/slide" Target="slides/slide57.xml"/><Relationship Id="rId60" Type="http://schemas.openxmlformats.org/officeDocument/2006/relationships/slide" Target="slides/slide50.xml"/><Relationship Id="rId165" Type="http://schemas.openxmlformats.org/officeDocument/2006/relationships/font" Target="fonts/HelveticaNeueLight-italic.fntdata"/><Relationship Id="rId69" Type="http://schemas.openxmlformats.org/officeDocument/2006/relationships/slide" Target="slides/slide59.xml"/><Relationship Id="rId164" Type="http://schemas.openxmlformats.org/officeDocument/2006/relationships/font" Target="fonts/HelveticaNeueLight-bold.fntdata"/><Relationship Id="rId163" Type="http://schemas.openxmlformats.org/officeDocument/2006/relationships/font" Target="fonts/HelveticaNeueLight-regular.fntdata"/><Relationship Id="rId162" Type="http://schemas.openxmlformats.org/officeDocument/2006/relationships/font" Target="fonts/HelveticaNeue-boldItalic.fntdata"/><Relationship Id="rId169" Type="http://schemas.openxmlformats.org/officeDocument/2006/relationships/font" Target="fonts/SourceSansPro-italic.fntdata"/><Relationship Id="rId168" Type="http://schemas.openxmlformats.org/officeDocument/2006/relationships/font" Target="fonts/SourceSansPro-bold.fntdata"/><Relationship Id="rId167" Type="http://schemas.openxmlformats.org/officeDocument/2006/relationships/font" Target="fonts/SourceSansPro-regular.fntdata"/><Relationship Id="rId166" Type="http://schemas.openxmlformats.org/officeDocument/2006/relationships/font" Target="fonts/HelveticaNeueLight-boldItalic.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font" Target="fonts/HelveticaNeue-italic.fntdata"/><Relationship Id="rId54" Type="http://schemas.openxmlformats.org/officeDocument/2006/relationships/slide" Target="slides/slide44.xml"/><Relationship Id="rId160" Type="http://schemas.openxmlformats.org/officeDocument/2006/relationships/font" Target="fonts/HelveticaNeue-bold.fntdata"/><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font" Target="fonts/HelveticaNeue-regular.fntdata"/><Relationship Id="rId59" Type="http://schemas.openxmlformats.org/officeDocument/2006/relationships/slide" Target="slides/slide49.xml"/><Relationship Id="rId154" Type="http://schemas.openxmlformats.org/officeDocument/2006/relationships/font" Target="fonts/Roboto-boldItalic.fntdata"/><Relationship Id="rId58" Type="http://schemas.openxmlformats.org/officeDocument/2006/relationships/slide" Target="slides/slide48.xml"/><Relationship Id="rId153" Type="http://schemas.openxmlformats.org/officeDocument/2006/relationships/font" Target="fonts/Roboto-italic.fntdata"/><Relationship Id="rId152" Type="http://schemas.openxmlformats.org/officeDocument/2006/relationships/font" Target="fonts/Roboto-bold.fntdata"/><Relationship Id="rId151" Type="http://schemas.openxmlformats.org/officeDocument/2006/relationships/font" Target="fonts/Roboto-regular.fntdata"/><Relationship Id="rId158" Type="http://schemas.openxmlformats.org/officeDocument/2006/relationships/font" Target="fonts/LibreFranklinMedium-boldItalic.fntdata"/><Relationship Id="rId157" Type="http://schemas.openxmlformats.org/officeDocument/2006/relationships/font" Target="fonts/LibreFranklinMedium-italic.fntdata"/><Relationship Id="rId156" Type="http://schemas.openxmlformats.org/officeDocument/2006/relationships/font" Target="fonts/LibreFranklinMedium-bold.fntdata"/><Relationship Id="rId155" Type="http://schemas.openxmlformats.org/officeDocument/2006/relationships/font" Target="fonts/LibreFranklin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164b9aa37f_0_3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164b9aa37f_0_36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196a5fbd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196a5fbd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d20458fcca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d20458fcca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d20458fcca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d20458fcca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says “every change,” but you don’t actually have to deploy after every single change. You may have some kind of gating or code promotion processes that dictate when deployments happen. You can also have multiple deployments - one that goes up for user research to validate new features before releasing them publicly, for example. These can have different rules and whatnot, but the goal is to always have the most recent relevant version deployed in each environment.</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d20458fcca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d20458fcca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d20458fcca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d20458fcca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integration is usually treated as a single action here, even though it may be composed of several actions. If the tests fail, or if the security scans fail, or whatever else fails, then the integration fails.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d20458fcca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d20458fcca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deployment is the process of releasing a new version of your product. That could be deploying a website, maybe it’s publishing an app to the app store, or maybe it even installs it directly on users’ desktop computers.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There are a few benefits of delivering continuously. One, clearly, is being able to get rapid user feedback. Another is that sometimes changes cause deployment failures but not integration failures, and continuous delivery will allow you to identify those quickly. And another big one is that these deployments become routine and boring instead of big exciting events that require all-hands-on-deck.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d20458fcca_0_1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d20458fcca_0_1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118a302bc42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118a302bc42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before we get to automating, we need to address the very first step, right? Because if we’re doing continuous integration and deployment, we don’t want to wait for a set of changes.</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118a302bc42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118a302bc42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handle </a:t>
            </a:r>
            <a:r>
              <a:rPr i="1" lang="en"/>
              <a:t>each</a:t>
            </a:r>
            <a:r>
              <a:rPr lang="en"/>
              <a:t> change. Next, if we want this to be continuous, we have to start reconsidering the human elements. Every time human intervention is necessary, that creates uncertain delays. So let’s look at this first one. There are some big gotchas here. For example, how do you know the staff are running the right tests each time? And how long does it take them to go through everything? And if they really are running the tests on their own computers, how will they ever catch bugs that only happen in a deployment </a:t>
            </a:r>
            <a:r>
              <a:rPr lang="en"/>
              <a:t>environment</a:t>
            </a:r>
            <a:r>
              <a:rPr lang="en"/>
              <a:t>? So this manual step introduces a delay and uncertainty. So we can get rid of that.</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118a302bc42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118a302bc42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 go. As soon as the change happens, the CI process kicks off. There’s still a blocker of IT needing to run security scans and those kinds of things. So there’s uncertainty there too.</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g118a302bc42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9" name="Google Shape;2339;g118a302bc42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Cool, more stuff that just happens, less uncertainty! And what’s left is, honestly, the biggest source of uncertainty in the whole process. Deploying a product requires a specific sequence of steps. If you miss one or you typo something, you can bring the whole system down. This is risky, and one of the reasons businesses often deploy infrequently is because doing this by hand is nerve-wracking. People are forgetful. It’s really, really easy to forget a step or think you’ve already done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17373dc5fb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17373dc5fb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118a302bc42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118a302bc42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it doesn’t have to be. Remember the goal is to make it routine and boring. Once you get the deployment process figured out, you can put it into code and let computers do it. They are awesome at doing the same thing over and over. Another big advantage is that your deployment is in code, which means you can track how it changes over time. If it ever breaks, you can use that change history to look back and see where it went wonky and that can help you diagnose it.</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118a302bc42_3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118a302bc42_3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this might look scary because you don’t want every change going to your users or on to your production systems all willy-nilly.  That is absolutely correct, we don’t want that. </a:t>
            </a:r>
            <a:r>
              <a:rPr lang="en">
                <a:solidFill>
                  <a:schemeClr val="dk1"/>
                </a:solidFill>
              </a:rPr>
              <a:t>Instead, we might setup multiple different environments, meaning there’s the “real” website but there’s also a “test” website that gets updated all the time.  That test website is where we’d do user testing on new features before they go live, for example.  So we definitely don’t want our real app getting pushed out to people every few hours as developers make changes, and we have ways of handling that.</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118a302bc42_3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118a302bc42_3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You can have these kinds of gates at each step.  Code reviews.  And if the tests fail, we don’t move on to continuous delivery.  And maybe when we get to deployment, there’s a check that says, oh hey, this is our testing code branch, so we’re going to deploy into the testing environment instead of our production one.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What’s really cool about this is because our infrastructure is automated - that is, we create it on the fly, as we need it - and because configuring that infrastructure and deploying and everything is all automated, it’s trivial to create as many of these environments as we want.  Three or four is pretty common these days, but if you want more, that’s easy to do.</a:t>
            </a:r>
            <a:endParaRPr>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d20458fcca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d20458fcc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does not create continuous improvement, but it creates a culture where it’s easier and more possible. Building up the trust between the various interests is critical. For example, you can’t automate security scanning in a meaningful way until the security staff trust the product owner. And the product owner probably doesn’t want to invest in that automation unless they trust the security staff. If they agree to a set of required scans and they each trust the other, then you can automate it and each side trusts the other that it’s right. And that trust comes from open communication, quick feedback, and viewing the system as a whole </a:t>
            </a:r>
            <a:r>
              <a:rPr lang="en"/>
              <a:t>instead</a:t>
            </a:r>
            <a:r>
              <a:rPr lang="en"/>
              <a:t> of collection of parts. One team working towards one outcome, not one team relying on multiple other teams.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1164b9aa37f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1164b9aa37f_0_26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1172e48bc19_0_2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1172e48bc19_0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 sz="1100">
                <a:solidFill>
                  <a:schemeClr val="dk1"/>
                </a:solidFill>
              </a:rPr>
              <a:t>Traditional government way (How Kodak did it with IBM):</a:t>
            </a:r>
            <a:endParaRPr sz="22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Clr>
                <a:schemeClr val="dk1"/>
              </a:buClr>
              <a:buFont typeface="Arial"/>
              <a:buNone/>
            </a:pPr>
            <a:r>
              <a:t/>
            </a:r>
            <a:endParaRPr sz="1100">
              <a:solidFill>
                <a:schemeClr val="dk1"/>
              </a:solidFill>
            </a:endParaRPr>
          </a:p>
          <a:p>
            <a:pPr indent="-228600" lvl="0" marL="457200" rtl="0" algn="l">
              <a:spcBef>
                <a:spcPts val="0"/>
              </a:spcBef>
              <a:spcAft>
                <a:spcPts val="0"/>
              </a:spcAft>
              <a:buClr>
                <a:schemeClr val="dk1"/>
              </a:buClr>
              <a:buFont typeface="Arial"/>
              <a:buNone/>
            </a:pPr>
            <a:r>
              <a:rPr lang="en" sz="1100">
                <a:solidFill>
                  <a:schemeClr val="dk1"/>
                </a:solidFill>
              </a:rPr>
              <a:t>Long time to write the RFP and award the contract</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Font typeface="Arial"/>
              <a:buNone/>
            </a:pPr>
            <a:r>
              <a:rPr lang="en" sz="1100">
                <a:solidFill>
                  <a:schemeClr val="dk1"/>
                </a:solidFill>
              </a:rPr>
              <a:t>Vendors build on proprietary, outdated systems - causing vendor lock in to maintain</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Font typeface="Arial"/>
              <a:buNone/>
            </a:pPr>
            <a:r>
              <a:rPr lang="en" sz="1100">
                <a:solidFill>
                  <a:schemeClr val="dk1"/>
                </a:solidFill>
              </a:rPr>
              <a:t>Locked in with a single vendor - less motivation for the vendor to perform or cut costs</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Font typeface="Arial"/>
              <a:buNone/>
            </a:pPr>
            <a:r>
              <a:rPr lang="en" sz="1100">
                <a:solidFill>
                  <a:schemeClr val="dk1"/>
                </a:solidFill>
              </a:rPr>
              <a:t>Black box development environment - no window into what is being built until it is delivered</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Font typeface="Arial"/>
              <a:buNone/>
            </a:pPr>
            <a:r>
              <a:rPr lang="en" sz="1100">
                <a:solidFill>
                  <a:schemeClr val="dk1"/>
                </a:solidFill>
              </a:rPr>
              <a:t>Change orders ($$$) when inevitable changes need to be made due to policy shifts</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Font typeface="Arial"/>
              <a:buNone/>
            </a:pPr>
            <a:r>
              <a:rPr lang="en" sz="1100">
                <a:solidFill>
                  <a:schemeClr val="dk1"/>
                </a:solidFill>
              </a:rPr>
              <a:t>Assumes Gov’t and vendor need to know “every requirement” prior to awarding a contract.  </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Font typeface="Arial"/>
              <a:buNone/>
            </a:pPr>
            <a:r>
              <a:rPr lang="en" sz="1100">
                <a:solidFill>
                  <a:schemeClr val="dk1"/>
                </a:solidFill>
              </a:rPr>
              <a:t>System takes years to deliver, but doesn’t meet user needs</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Font typeface="Arial"/>
              <a:buNone/>
            </a:pPr>
            <a:r>
              <a:rPr lang="en" sz="1100">
                <a:solidFill>
                  <a:schemeClr val="dk1"/>
                </a:solidFill>
              </a:rPr>
              <a:t>Frustration on Bothsides</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Font typeface="Arial"/>
              <a:buNone/>
            </a:pPr>
            <a:r>
              <a:rPr lang="en" sz="1100">
                <a:solidFill>
                  <a:schemeClr val="dk1"/>
                </a:solidFill>
              </a:rPr>
              <a:t>Susceptible to protests (i.e. delays)</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Font typeface="Arial"/>
              <a:buNone/>
            </a:pPr>
            <a:r>
              <a:rPr lang="en" sz="1100">
                <a:solidFill>
                  <a:schemeClr val="dk1"/>
                </a:solidFill>
              </a:rPr>
              <a:t>Govt stakeholders and the vendors are not happy - turns to finger pointing </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Font typeface="Arial"/>
              <a:buNone/>
            </a:pPr>
            <a:r>
              <a:rPr lang="en" sz="1100">
                <a:solidFill>
                  <a:schemeClr val="dk1"/>
                </a:solidFill>
              </a:rPr>
              <a:t>Systems are outdated by the time they go into production</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Font typeface="Arial"/>
              <a:buNone/>
            </a:pPr>
            <a:r>
              <a:rPr b="1" lang="en" sz="1100">
                <a:solidFill>
                  <a:schemeClr val="dk1"/>
                </a:solidFill>
              </a:rPr>
              <a:t>Illustration:</a:t>
            </a:r>
            <a:r>
              <a:rPr lang="en" sz="1100">
                <a:solidFill>
                  <a:schemeClr val="dk1"/>
                </a:solidFill>
              </a:rPr>
              <a:t> Requirements &gt; Solicitation &gt; Build &gt; Use (If it works)</a:t>
            </a:r>
            <a:endParaRPr sz="22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Clr>
                <a:schemeClr val="dk1"/>
              </a:buClr>
              <a:buFont typeface="Arial"/>
              <a:buNone/>
            </a:pPr>
            <a:r>
              <a:t/>
            </a:r>
            <a:endParaRPr sz="1100">
              <a:solidFill>
                <a:schemeClr val="dk1"/>
              </a:solidFill>
            </a:endParaRPr>
          </a:p>
          <a:p>
            <a:pPr indent="0" lvl="0" marL="0" rtl="0" algn="l">
              <a:spcBef>
                <a:spcPts val="0"/>
              </a:spcBef>
              <a:spcAft>
                <a:spcPts val="0"/>
              </a:spcAft>
              <a:buClr>
                <a:schemeClr val="dk1"/>
              </a:buClr>
              <a:buFont typeface="Arial"/>
              <a:buNone/>
            </a:pPr>
            <a:r>
              <a:rPr lang="en" sz="1100">
                <a:solidFill>
                  <a:schemeClr val="dk1"/>
                </a:solidFill>
              </a:rPr>
              <a:t>Modular way:</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SzPts val="1100"/>
              <a:buChar char="●"/>
            </a:pPr>
            <a:r>
              <a:rPr lang="en" sz="1100">
                <a:solidFill>
                  <a:schemeClr val="dk1"/>
                </a:solidFill>
              </a:rPr>
              <a:t>Assumes things change (agile practices)</a:t>
            </a:r>
            <a:endParaRPr sz="2200">
              <a:solidFill>
                <a:schemeClr val="dk1"/>
              </a:solidFill>
              <a:latin typeface="Merriweather Sans"/>
              <a:ea typeface="Merriweather Sans"/>
              <a:cs typeface="Merriweather Sans"/>
              <a:sym typeface="Merriweather Sans"/>
            </a:endParaRPr>
          </a:p>
          <a:p>
            <a:pPr indent="-228600" lvl="1" marL="914400" rtl="0" algn="l">
              <a:spcBef>
                <a:spcPts val="0"/>
              </a:spcBef>
              <a:spcAft>
                <a:spcPts val="0"/>
              </a:spcAft>
              <a:buClr>
                <a:schemeClr val="dk1"/>
              </a:buClr>
              <a:buSzPts val="1100"/>
              <a:buChar char="○"/>
            </a:pPr>
            <a:r>
              <a:rPr lang="en" sz="1100">
                <a:solidFill>
                  <a:schemeClr val="dk1"/>
                </a:solidFill>
              </a:rPr>
              <a:t>- Constant feedback on product being developed (agile practices)</a:t>
            </a:r>
            <a:endParaRPr sz="2200">
              <a:solidFill>
                <a:schemeClr val="dk1"/>
              </a:solidFill>
              <a:latin typeface="Merriweather Sans"/>
              <a:ea typeface="Merriweather Sans"/>
              <a:cs typeface="Merriweather Sans"/>
              <a:sym typeface="Merriweather Sans"/>
            </a:endParaRPr>
          </a:p>
          <a:p>
            <a:pPr indent="-228600" lvl="0" marL="457200" rtl="0" algn="l">
              <a:spcBef>
                <a:spcPts val="0"/>
              </a:spcBef>
              <a:spcAft>
                <a:spcPts val="0"/>
              </a:spcAft>
              <a:buClr>
                <a:schemeClr val="dk1"/>
              </a:buClr>
              <a:buSzPts val="1100"/>
              <a:buChar char="●"/>
            </a:pPr>
            <a:r>
              <a:rPr lang="en" sz="1100">
                <a:solidFill>
                  <a:schemeClr val="dk1"/>
                </a:solidFill>
              </a:rPr>
              <a:t>Build in 2-6 months - Delivery is the Strategy: </a:t>
            </a:r>
            <a:endParaRPr sz="2200">
              <a:solidFill>
                <a:schemeClr val="dk1"/>
              </a:solidFill>
              <a:latin typeface="Merriweather Sans"/>
              <a:ea typeface="Merriweather Sans"/>
              <a:cs typeface="Merriweather Sans"/>
              <a:sym typeface="Merriweather Sans"/>
            </a:endParaRPr>
          </a:p>
          <a:p>
            <a:pPr indent="-228600" lvl="1" marL="914400" rtl="0" algn="l">
              <a:spcBef>
                <a:spcPts val="0"/>
              </a:spcBef>
              <a:spcAft>
                <a:spcPts val="0"/>
              </a:spcAft>
              <a:buClr>
                <a:schemeClr val="dk1"/>
              </a:buClr>
              <a:buSzPts val="1100"/>
              <a:buChar char="○"/>
            </a:pPr>
            <a:r>
              <a:rPr lang="en" sz="1100">
                <a:solidFill>
                  <a:schemeClr val="dk1"/>
                </a:solidFill>
              </a:rPr>
              <a:t>If only have 60 days, have to dedicate time energy to viable product</a:t>
            </a:r>
            <a:endParaRPr sz="2200">
              <a:solidFill>
                <a:schemeClr val="dk1"/>
              </a:solidFill>
              <a:latin typeface="Merriweather Sans"/>
              <a:ea typeface="Merriweather Sans"/>
              <a:cs typeface="Merriweather Sans"/>
              <a:sym typeface="Merriweather Sans"/>
            </a:endParaRPr>
          </a:p>
          <a:p>
            <a:pPr indent="-228600" lvl="1" marL="914400" rtl="0" algn="l">
              <a:spcBef>
                <a:spcPts val="0"/>
              </a:spcBef>
              <a:spcAft>
                <a:spcPts val="0"/>
              </a:spcAft>
              <a:buClr>
                <a:schemeClr val="dk1"/>
              </a:buClr>
              <a:buSzPts val="1100"/>
              <a:buChar char="○"/>
            </a:pPr>
            <a:r>
              <a:rPr lang="en" sz="1100">
                <a:solidFill>
                  <a:schemeClr val="dk1"/>
                </a:solidFill>
              </a:rPr>
              <a:t>Shorter Procurement Times (show vs. tell)</a:t>
            </a:r>
            <a:endParaRPr sz="2200">
              <a:solidFill>
                <a:schemeClr val="dk1"/>
              </a:solidFill>
              <a:latin typeface="Merriweather Sans"/>
              <a:ea typeface="Merriweather Sans"/>
              <a:cs typeface="Merriweather Sans"/>
              <a:sym typeface="Merriweather Sans"/>
            </a:endParaRPr>
          </a:p>
          <a:p>
            <a:pPr indent="-228600" lvl="1" marL="914400" rtl="0" algn="l">
              <a:spcBef>
                <a:spcPts val="0"/>
              </a:spcBef>
              <a:spcAft>
                <a:spcPts val="0"/>
              </a:spcAft>
              <a:buClr>
                <a:schemeClr val="dk1"/>
              </a:buClr>
              <a:buSzPts val="1100"/>
              <a:buChar char="○"/>
            </a:pPr>
            <a:r>
              <a:rPr lang="en" sz="1100">
                <a:solidFill>
                  <a:schemeClr val="dk1"/>
                </a:solidFill>
              </a:rPr>
              <a:t>Forces vendors and buyers to focus on building di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Traditional government way: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Long time to write the RFP and award the contract</a:t>
            </a:r>
            <a:endParaRPr/>
          </a:p>
          <a:p>
            <a:pPr indent="-298450" lvl="0" marL="457200" rtl="0" algn="l">
              <a:spcBef>
                <a:spcPts val="0"/>
              </a:spcBef>
              <a:spcAft>
                <a:spcPts val="0"/>
              </a:spcAft>
              <a:buSzPts val="1100"/>
              <a:buChar char="●"/>
            </a:pPr>
            <a:r>
              <a:rPr lang="en"/>
              <a:t>Vendors build on proprietary, outdated systems - causing vendor lock in to maintain</a:t>
            </a:r>
            <a:endParaRPr/>
          </a:p>
          <a:p>
            <a:pPr indent="-298450" lvl="0" marL="457200" rtl="0" algn="l">
              <a:spcBef>
                <a:spcPts val="0"/>
              </a:spcBef>
              <a:spcAft>
                <a:spcPts val="0"/>
              </a:spcAft>
              <a:buSzPts val="1100"/>
              <a:buChar char="●"/>
            </a:pPr>
            <a:r>
              <a:rPr lang="en"/>
              <a:t>Locked in with a single vendor - less motivation for the vendor to perform</a:t>
            </a:r>
            <a:endParaRPr/>
          </a:p>
          <a:p>
            <a:pPr indent="-298450" lvl="0" marL="457200" rtl="0" algn="l">
              <a:spcBef>
                <a:spcPts val="0"/>
              </a:spcBef>
              <a:spcAft>
                <a:spcPts val="0"/>
              </a:spcAft>
              <a:buSzPts val="1100"/>
              <a:buChar char="●"/>
            </a:pPr>
            <a:r>
              <a:rPr lang="en"/>
              <a:t>Black box development environment - no window into what is being built until it is delivered</a:t>
            </a:r>
            <a:endParaRPr/>
          </a:p>
          <a:p>
            <a:pPr indent="-298450" lvl="0" marL="457200" rtl="0" algn="l">
              <a:spcBef>
                <a:spcPts val="0"/>
              </a:spcBef>
              <a:spcAft>
                <a:spcPts val="0"/>
              </a:spcAft>
              <a:buSzPts val="1100"/>
              <a:buChar char="●"/>
            </a:pPr>
            <a:r>
              <a:rPr lang="en"/>
              <a:t>Change orders ($$$) when inevitable changes need to be made due to policy shifts</a:t>
            </a:r>
            <a:endParaRPr/>
          </a:p>
          <a:p>
            <a:pPr indent="-298450" lvl="0" marL="457200" rtl="0" algn="l">
              <a:spcBef>
                <a:spcPts val="0"/>
              </a:spcBef>
              <a:spcAft>
                <a:spcPts val="0"/>
              </a:spcAft>
              <a:buSzPts val="1100"/>
              <a:buChar char="●"/>
            </a:pPr>
            <a:r>
              <a:rPr lang="en"/>
              <a:t>Assumes Gov’t and vendor need to know “every requirement” prior to awarding a contract.  </a:t>
            </a:r>
            <a:endParaRPr/>
          </a:p>
          <a:p>
            <a:pPr indent="-298450" lvl="0" marL="457200" rtl="0" algn="l">
              <a:spcBef>
                <a:spcPts val="0"/>
              </a:spcBef>
              <a:spcAft>
                <a:spcPts val="0"/>
              </a:spcAft>
              <a:buSzPts val="1100"/>
              <a:buChar char="●"/>
            </a:pPr>
            <a:r>
              <a:rPr lang="en"/>
              <a:t>System takes years to deliver, but doesn’t meet user needs</a:t>
            </a:r>
            <a:endParaRPr/>
          </a:p>
          <a:p>
            <a:pPr indent="-298450" lvl="0" marL="457200" rtl="0" algn="l">
              <a:spcBef>
                <a:spcPts val="0"/>
              </a:spcBef>
              <a:spcAft>
                <a:spcPts val="0"/>
              </a:spcAft>
              <a:buSzPts val="1100"/>
              <a:buChar char="●"/>
            </a:pPr>
            <a:r>
              <a:rPr lang="en"/>
              <a:t>Frustration on Bothsides</a:t>
            </a:r>
            <a:endParaRPr/>
          </a:p>
          <a:p>
            <a:pPr indent="-298450" lvl="0" marL="457200" rtl="0" algn="l">
              <a:spcBef>
                <a:spcPts val="0"/>
              </a:spcBef>
              <a:spcAft>
                <a:spcPts val="0"/>
              </a:spcAft>
              <a:buSzPts val="1100"/>
              <a:buChar char="●"/>
            </a:pPr>
            <a:r>
              <a:rPr lang="en"/>
              <a:t>Susceptible to protests (i.e. delays)</a:t>
            </a:r>
            <a:endParaRPr/>
          </a:p>
          <a:p>
            <a:pPr indent="-298450" lvl="0" marL="457200" rtl="0" algn="l">
              <a:spcBef>
                <a:spcPts val="0"/>
              </a:spcBef>
              <a:spcAft>
                <a:spcPts val="0"/>
              </a:spcAft>
              <a:buSzPts val="1100"/>
              <a:buChar char="●"/>
            </a:pPr>
            <a:r>
              <a:rPr lang="en"/>
              <a:t>Govt stakeholders and the vendors are not happy - turns to finger pointing </a:t>
            </a:r>
            <a:endParaRPr/>
          </a:p>
          <a:p>
            <a:pPr indent="-298450" lvl="0" marL="457200" rtl="0" algn="l">
              <a:spcBef>
                <a:spcPts val="0"/>
              </a:spcBef>
              <a:spcAft>
                <a:spcPts val="0"/>
              </a:spcAft>
              <a:buSzPts val="1100"/>
              <a:buChar char="●"/>
            </a:pPr>
            <a:r>
              <a:rPr lang="en"/>
              <a:t>Systems are outdated by the time they go into production</a:t>
            </a:r>
            <a:endParaRPr/>
          </a:p>
          <a:p>
            <a:pPr indent="-298450" lvl="0" marL="457200" rtl="0" algn="l">
              <a:spcBef>
                <a:spcPts val="0"/>
              </a:spcBef>
              <a:spcAft>
                <a:spcPts val="0"/>
              </a:spcAft>
              <a:buSzPts val="1100"/>
              <a:buChar char="●"/>
            </a:pPr>
            <a:r>
              <a:rPr b="1" lang="en"/>
              <a:t>Illustration:</a:t>
            </a:r>
            <a:r>
              <a:rPr lang="en"/>
              <a:t> Requirements &gt; Solicitation &gt; Build &gt; Use (If it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Modular way:</a:t>
            </a:r>
            <a:endParaRPr/>
          </a:p>
          <a:p>
            <a:pPr indent="-298450" lvl="0" marL="457200" rtl="0" algn="l">
              <a:spcBef>
                <a:spcPts val="0"/>
              </a:spcBef>
              <a:spcAft>
                <a:spcPts val="0"/>
              </a:spcAft>
              <a:buSzPts val="1100"/>
              <a:buChar char="●"/>
            </a:pPr>
            <a:r>
              <a:rPr lang="en"/>
              <a:t>Assumes things change (agile practices)</a:t>
            </a:r>
            <a:endParaRPr/>
          </a:p>
          <a:p>
            <a:pPr indent="-298450" lvl="1" marL="914400" rtl="0" algn="l">
              <a:spcBef>
                <a:spcPts val="0"/>
              </a:spcBef>
              <a:spcAft>
                <a:spcPts val="0"/>
              </a:spcAft>
              <a:buSzPts val="1100"/>
              <a:buChar char="○"/>
            </a:pPr>
            <a:r>
              <a:rPr lang="en"/>
              <a:t>- Constant feedback on product being developed (agile practices)</a:t>
            </a:r>
            <a:endParaRPr/>
          </a:p>
          <a:p>
            <a:pPr indent="-298450" lvl="0" marL="457200" rtl="0" algn="l">
              <a:spcBef>
                <a:spcPts val="0"/>
              </a:spcBef>
              <a:spcAft>
                <a:spcPts val="0"/>
              </a:spcAft>
              <a:buSzPts val="1100"/>
              <a:buChar char="●"/>
            </a:pPr>
            <a:r>
              <a:rPr lang="en"/>
              <a:t>Build in 2-6 months - Delivery is the Strategy: </a:t>
            </a:r>
            <a:endParaRPr/>
          </a:p>
          <a:p>
            <a:pPr indent="-298450" lvl="1" marL="914400" rtl="0" algn="l">
              <a:spcBef>
                <a:spcPts val="0"/>
              </a:spcBef>
              <a:spcAft>
                <a:spcPts val="0"/>
              </a:spcAft>
              <a:buSzPts val="1100"/>
              <a:buChar char="○"/>
            </a:pPr>
            <a:r>
              <a:rPr lang="en"/>
              <a:t>If only have 60 days, have to dedicate time energy to viable product</a:t>
            </a:r>
            <a:endParaRPr/>
          </a:p>
          <a:p>
            <a:pPr indent="-298450" lvl="1" marL="914400" rtl="0" algn="l">
              <a:spcBef>
                <a:spcPts val="0"/>
              </a:spcBef>
              <a:spcAft>
                <a:spcPts val="0"/>
              </a:spcAft>
              <a:buSzPts val="1100"/>
              <a:buChar char="○"/>
            </a:pPr>
            <a:r>
              <a:rPr lang="en"/>
              <a:t>Shorter Procurement Times (show vs. tell)</a:t>
            </a:r>
            <a:endParaRPr/>
          </a:p>
          <a:p>
            <a:pPr indent="-298450" lvl="1" marL="914400" rtl="0" algn="l">
              <a:spcBef>
                <a:spcPts val="0"/>
              </a:spcBef>
              <a:spcAft>
                <a:spcPts val="0"/>
              </a:spcAft>
              <a:buSzPts val="1100"/>
              <a:buChar char="○"/>
            </a:pPr>
            <a:r>
              <a:rPr lang="en"/>
              <a:t>Forces vendors and buyers to focus on building discrete things (best in class vs. passing through prime to get to sub)</a:t>
            </a:r>
            <a:endParaRPr/>
          </a:p>
          <a:p>
            <a:pPr indent="-298450" lvl="0" marL="457200" rtl="0" algn="l">
              <a:spcBef>
                <a:spcPts val="0"/>
              </a:spcBef>
              <a:spcAft>
                <a:spcPts val="0"/>
              </a:spcAft>
              <a:buSzPts val="1100"/>
              <a:buChar char="●"/>
            </a:pPr>
            <a:r>
              <a:rPr lang="en"/>
              <a:t>Scoped to what user needs are (user centered design)</a:t>
            </a:r>
            <a:endParaRPr/>
          </a:p>
          <a:p>
            <a:pPr indent="-298450" lvl="1" marL="914400" rtl="0" algn="l">
              <a:spcBef>
                <a:spcPts val="0"/>
              </a:spcBef>
              <a:spcAft>
                <a:spcPts val="0"/>
              </a:spcAft>
              <a:buSzPts val="1100"/>
              <a:buChar char="○"/>
            </a:pPr>
            <a:r>
              <a:rPr lang="en"/>
              <a:t>= Build in space to involve users in the process</a:t>
            </a:r>
            <a:endParaRPr/>
          </a:p>
          <a:p>
            <a:pPr indent="-298450" lvl="0" marL="457200" rtl="0" algn="l">
              <a:spcBef>
                <a:spcPts val="0"/>
              </a:spcBef>
              <a:spcAft>
                <a:spcPts val="0"/>
              </a:spcAft>
              <a:buSzPts val="1100"/>
              <a:buChar char="●"/>
            </a:pPr>
            <a:r>
              <a:rPr lang="en"/>
              <a:t>SW developed in a way that it is usable by other vendors, government teams, and partner industries (open source)</a:t>
            </a:r>
            <a:endParaRPr/>
          </a:p>
          <a:p>
            <a:pPr indent="-298450" lvl="0" marL="457200" rtl="0" algn="l">
              <a:spcBef>
                <a:spcPts val="0"/>
              </a:spcBef>
              <a:spcAft>
                <a:spcPts val="0"/>
              </a:spcAft>
              <a:buSzPts val="1100"/>
              <a:buChar char="●"/>
            </a:pPr>
            <a:r>
              <a:rPr lang="en"/>
              <a:t>SW developed by smaller, more efficient teams</a:t>
            </a:r>
            <a:endParaRPr/>
          </a:p>
          <a:p>
            <a:pPr indent="-298450" lvl="0" marL="457200" rtl="0" algn="l">
              <a:spcBef>
                <a:spcPts val="0"/>
              </a:spcBef>
              <a:spcAft>
                <a:spcPts val="0"/>
              </a:spcAft>
              <a:buSzPts val="1100"/>
              <a:buChar char="●"/>
            </a:pPr>
            <a:r>
              <a:rPr b="1" lang="en"/>
              <a:t>Illustration:</a:t>
            </a:r>
            <a:r>
              <a:rPr lang="en"/>
              <a:t> Discovery &gt; Solicitation &gt; Build/use &gt; repeat</a:t>
            </a:r>
            <a:endParaRPr/>
          </a:p>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1172e48bc19_0_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1172e48bc19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1172e48bc1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1172e48bc1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1172e48bc19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7" name="Google Shape;2567;g1172e48bc19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1172e48bc19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1" name="Google Shape;2661;g1172e48bc19_6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17373dc5fb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17373dc5fb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g1172e48bc19_6_2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
        <p:nvSpPr>
          <p:cNvPr id="2689" name="Google Shape;2689;g1172e48bc19_6_27: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1172e48bc19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3" name="Google Shape;2713;g1172e48bc19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Far less important than magically landing on the far right column of structured, orderly releases from the general chaos of ungroomed requirements. Acquiring a team that can undertake that process in the appropriate role is far more important and the target of any acquisition.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to make the shift from column to column is the self-organizing product team’s decision. When to make the shift is a negotiated outcome between that team and the users.</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1172e48bc19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7" name="Google Shape;2807;g1172e48bc19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1172e48bc19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2" name="Google Shape;2852;g1172e48bc19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g1172e48bc19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8" name="Google Shape;2898;g1172e48bc19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1172e48bc19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1172e48bc19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1172e48bc19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1" name="Google Shape;2911;g1172e48bc19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g1194fb190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0" name="Google Shape;2990;g1194fb190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g1194fb190ec_0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1194fb190e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g1194fb190e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2" name="Google Shape;3022;g1194fb190e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8571"/>
              </a:lnSpc>
              <a:spcBef>
                <a:spcPts val="0"/>
              </a:spcBef>
              <a:spcAft>
                <a:spcPts val="0"/>
              </a:spcAft>
              <a:buNone/>
            </a:pPr>
            <a:r>
              <a:t/>
            </a:r>
            <a:endParaRPr sz="105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196a5fbd4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196a5fbd4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7" name="Shape 3027"/>
        <p:cNvGrpSpPr/>
        <p:nvPr/>
      </p:nvGrpSpPr>
      <p:grpSpPr>
        <a:xfrm>
          <a:off x="0" y="0"/>
          <a:ext cx="0" cy="0"/>
          <a:chOff x="0" y="0"/>
          <a:chExt cx="0" cy="0"/>
        </a:xfrm>
      </p:grpSpPr>
      <p:sp>
        <p:nvSpPr>
          <p:cNvPr id="3028" name="Google Shape;3028;g1194fb190e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9" name="Google Shape;3029;g1194fb190e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chemeClr val="dk1"/>
                </a:solidFill>
                <a:latin typeface="Helvetica Neue Light"/>
                <a:ea typeface="Helvetica Neue Light"/>
                <a:cs typeface="Helvetica Neue Light"/>
                <a:sym typeface="Helvetica Neue Light"/>
              </a:rPr>
              <a:t>SOO tells you the outcome you’re looking for.  </a:t>
            </a:r>
            <a:endParaRPr sz="2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 sz="2200">
                <a:solidFill>
                  <a:schemeClr val="dk1"/>
                </a:solidFill>
                <a:latin typeface="Helvetica Neue Light"/>
                <a:ea typeface="Helvetica Neue Light"/>
                <a:cs typeface="Helvetica Neue Light"/>
                <a:sym typeface="Helvetica Neue Light"/>
              </a:rPr>
              <a:t>SOW tells the vendor how to perform these functions, which is not why you’re paying.  </a:t>
            </a:r>
            <a:endParaRPr sz="2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 sz="2200">
                <a:solidFill>
                  <a:schemeClr val="dk1"/>
                </a:solidFill>
                <a:latin typeface="Helvetica Neue Light"/>
                <a:ea typeface="Helvetica Neue Light"/>
                <a:cs typeface="Helvetica Neue Light"/>
                <a:sym typeface="Helvetica Neue Light"/>
              </a:rPr>
              <a:t>The FAR’s </a:t>
            </a:r>
            <a:r>
              <a:rPr b="1" lang="en" sz="2200">
                <a:solidFill>
                  <a:schemeClr val="dk1"/>
                </a:solidFill>
                <a:latin typeface="Helvetica Neue"/>
                <a:ea typeface="Helvetica Neue"/>
                <a:cs typeface="Helvetica Neue"/>
                <a:sym typeface="Helvetica Neue"/>
              </a:rPr>
              <a:t>statement of objectives</a:t>
            </a:r>
            <a:r>
              <a:rPr lang="en" sz="2200">
                <a:solidFill>
                  <a:schemeClr val="dk1"/>
                </a:solidFill>
                <a:latin typeface="Helvetica Neue Light"/>
                <a:ea typeface="Helvetica Neue Light"/>
                <a:cs typeface="Helvetica Neue Light"/>
                <a:sym typeface="Helvetica Neue Light"/>
              </a:rPr>
              <a:t> forces the government</a:t>
            </a:r>
            <a:r>
              <a:rPr i="1" lang="en" sz="2200">
                <a:solidFill>
                  <a:schemeClr val="dk1"/>
                </a:solidFill>
                <a:latin typeface="Helvetica Neue Light"/>
                <a:ea typeface="Helvetica Neue Light"/>
                <a:cs typeface="Helvetica Neue Light"/>
                <a:sym typeface="Helvetica Neue Light"/>
              </a:rPr>
              <a:t> </a:t>
            </a:r>
            <a:r>
              <a:rPr lang="en" sz="2200">
                <a:solidFill>
                  <a:schemeClr val="dk1"/>
                </a:solidFill>
                <a:latin typeface="Helvetica Neue Light"/>
                <a:ea typeface="Helvetica Neue Light"/>
                <a:cs typeface="Helvetica Neue Light"/>
                <a:sym typeface="Helvetica Neue Light"/>
              </a:rPr>
              <a:t>to be descriptive, and plugging the scrum artifacts into it creates the core artifact—the </a:t>
            </a:r>
            <a:r>
              <a:rPr i="1" lang="en" sz="2200">
                <a:solidFill>
                  <a:schemeClr val="dk1"/>
                </a:solidFill>
                <a:latin typeface="Helvetica Neue Light"/>
                <a:ea typeface="Helvetica Neue Light"/>
                <a:cs typeface="Helvetica Neue Light"/>
                <a:sym typeface="Helvetica Neue Light"/>
              </a:rPr>
              <a:t>Agile Contract Format</a:t>
            </a:r>
            <a:r>
              <a:rPr lang="en" sz="2200">
                <a:solidFill>
                  <a:schemeClr val="dk1"/>
                </a:solidFill>
                <a:latin typeface="Helvetica Neue Light"/>
                <a:ea typeface="Helvetica Neue Light"/>
                <a:cs typeface="Helvetica Neue Light"/>
                <a:sym typeface="Helvetica Neue Light"/>
              </a:rPr>
              <a:t> to guide the rest of the process.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g1194fb190e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1194fb190e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1" name="Shape 3041"/>
        <p:cNvGrpSpPr/>
        <p:nvPr/>
      </p:nvGrpSpPr>
      <p:grpSpPr>
        <a:xfrm>
          <a:off x="0" y="0"/>
          <a:ext cx="0" cy="0"/>
          <a:chOff x="0" y="0"/>
          <a:chExt cx="0" cy="0"/>
        </a:xfrm>
      </p:grpSpPr>
      <p:sp>
        <p:nvSpPr>
          <p:cNvPr id="3042" name="Google Shape;3042;g1164b9aa37f_0_3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3" name="Google Shape;3043;g1164b9aa37f_0_3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164b9aa37f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164b9aa37f_0_16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18a302bc42_3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18a302bc42_3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at the IEEE WESCON conference and published in the journal proceedings afterwards, so it was basically industry gospel as a result.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18a302bc42_3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18a302bc42_3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mean, he got right to it.  He explained waterfall right off the bat.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18a302bc42_3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18a302bc42_3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18a302bc42_3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18a302bc42_3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18a302bc42_3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18a302bc42_3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17373dc5f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17373dc5fb_0_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18a302bc42_3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18a302bc42_3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Agile Manifesto was published in the early months of 2001.  That’s where modern iterative development can find its roots, which is unfortunate because Dr. Royce had suggested it to us 30 years prior.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17373dc5fb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17373dc5fb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Agile is a product development methodology based on iterative development, where solutions evolve through learning and collaboration over time.</a:t>
            </a:r>
            <a:endParaRPr sz="1200">
              <a:solidFill>
                <a:srgbClr val="222222"/>
              </a:solidFill>
              <a:highlight>
                <a:srgbClr val="FFFFFF"/>
              </a:highlight>
            </a:endParaRPr>
          </a:p>
          <a:p>
            <a:pPr indent="0" lvl="0" marL="0" rtl="0" algn="l">
              <a:spcBef>
                <a:spcPts val="0"/>
              </a:spcBef>
              <a:spcAft>
                <a:spcPts val="0"/>
              </a:spcAft>
              <a:buNone/>
            </a:pPr>
            <a:r>
              <a:t/>
            </a:r>
            <a:endParaRPr sz="1200">
              <a:solidFill>
                <a:srgbClr val="222222"/>
              </a:solidFill>
              <a:highlight>
                <a:srgbClr val="FFFFFF"/>
              </a:highlight>
            </a:endParaRPr>
          </a:p>
          <a:p>
            <a:pPr indent="0" lvl="0" marL="0" rtl="0" algn="l">
              <a:spcBef>
                <a:spcPts val="0"/>
              </a:spcBef>
              <a:spcAft>
                <a:spcPts val="0"/>
              </a:spcAft>
              <a:buNone/>
            </a:pPr>
            <a:r>
              <a:rPr lang="en" sz="1200">
                <a:solidFill>
                  <a:srgbClr val="222222"/>
                </a:solidFill>
                <a:highlight>
                  <a:srgbClr val="FFFFFF"/>
                </a:highlight>
              </a:rPr>
              <a:t>Requirements and solutions evolve through collaboration between self-organizing, cross-functional teams. This means you have a small group of skilled, self-motivated people who build a functioning product </a:t>
            </a:r>
            <a:r>
              <a:rPr i="1" lang="en" sz="1200">
                <a:solidFill>
                  <a:srgbClr val="222222"/>
                </a:solidFill>
                <a:highlight>
                  <a:srgbClr val="FFFFFF"/>
                </a:highlight>
              </a:rPr>
              <a:t>every couple of weeks or so</a:t>
            </a:r>
            <a:r>
              <a:rPr lang="en" sz="1200">
                <a:solidFill>
                  <a:srgbClr val="222222"/>
                </a:solidFill>
                <a:highlight>
                  <a:srgbClr val="FFFFFF"/>
                </a:highlight>
              </a:rPr>
              <a:t>, making it better each time.</a:t>
            </a:r>
            <a:endParaRPr sz="1200">
              <a:solidFill>
                <a:srgbClr val="222222"/>
              </a:solidFill>
              <a:highlight>
                <a:srgbClr val="FFFFFF"/>
              </a:highlight>
            </a:endParaRPr>
          </a:p>
          <a:p>
            <a:pPr indent="0" lvl="0" marL="0" rtl="0" algn="l">
              <a:spcBef>
                <a:spcPts val="0"/>
              </a:spcBef>
              <a:spcAft>
                <a:spcPts val="0"/>
              </a:spcAft>
              <a:buNone/>
            </a:pPr>
            <a:r>
              <a:t/>
            </a:r>
            <a:endParaRPr sz="1200">
              <a:solidFill>
                <a:srgbClr val="222222"/>
              </a:solidFill>
              <a:highlight>
                <a:srgbClr val="FFFFFF"/>
              </a:highlight>
            </a:endParaRPr>
          </a:p>
          <a:p>
            <a:pPr indent="0" lvl="0" marL="0" rtl="0" algn="l">
              <a:spcBef>
                <a:spcPts val="0"/>
              </a:spcBef>
              <a:spcAft>
                <a:spcPts val="0"/>
              </a:spcAft>
              <a:buNone/>
            </a:pPr>
            <a:r>
              <a:rPr lang="en" sz="1200">
                <a:solidFill>
                  <a:srgbClr val="222222"/>
                </a:solidFill>
                <a:highlight>
                  <a:srgbClr val="FFFFFF"/>
                </a:highlight>
              </a:rPr>
              <a:t>You’ll keep hearing these themes today. Product development, iterative evolution, learning over time.</a:t>
            </a:r>
            <a:endParaRPr sz="1200">
              <a:solidFill>
                <a:srgbClr val="222222"/>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17373dc5fb_0_2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17373dc5fb_0_2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17373dc5fb_0_4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117373dc5fb_0_4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waterfall, each phase is basically trying to create a set of specifications for the next step to work with. The outputs are specifications. It’s like that guy in the movie Office Space, right? He takes the requirements from the customer and gives them to the product team. But why is he even there, really? Why can’t the users give their requirements directly to the product team?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18a302bc42_3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18a302bc42_3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18a302bc42_3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18a302bc42_3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Agile manifesto says to prefer individuals over processes, to prefer responsiveness to change over </a:t>
            </a:r>
            <a:r>
              <a:rPr lang="en"/>
              <a:t>adherence</a:t>
            </a:r>
            <a:r>
              <a:rPr lang="en"/>
              <a:t> to a plan, to customer collaboration over a strict contract. You can’t get those things with walls between people. You need your users close to your designers close to your developers. They all need to be directly talking to and hearing from each other, routinely.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18a302bc42_3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18a302bc42_3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 team is working closely together in the day-to-day, but other stakeholders aren’t excluded. Typically agile works in sprints, but whatever you call it, it’s when you deliver another iteration. Often it’s every two weeks, and it’s concluded with a demo of what you’ve accomplished during the sprint. It’s a great time for stakeholders outside the product team to give feedback. So, for examples, executives don’t have to be involved every day, but maybe an hour every couple of weeks they get a quick pulse-check. There are also other points in the process that are intended to bring in more stakeholder engagement, like updating the roadmap and things like that.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18a302bc42_3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18a302bc42_3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Waterfall is linear by nature. Most waterfall methodologies do permit going backwards to previous steps, but the whole project has to go back, not just a single feature or whatever. They’re also not clear about what triggers going back.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agile approach </a:t>
            </a:r>
            <a:r>
              <a:rPr lang="en"/>
              <a:t>treats each feature or user story as a distinct unit of work, and it also doesn’t strictly define how that unit moves through the various steps. So long as it’s informed by some kind of test - whether that’s user research, integration tests, accessibility tests, whatever - any kind of test that can teach you something new about what you’re working on, you can do whatever piece of the work is more relevant for that feature at the moment.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1185317cc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1185317cc50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11843b7b4f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11843b7b4f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17373dc5fb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17373dc5fb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17373dc5fb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17373dc5fb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Amy: I kinda like the jobs to be done framework here using the example of the job to be done is going to get groceries and testing w/ users along the way. </a:t>
            </a:r>
            <a:endParaRPr/>
          </a:p>
          <a:p>
            <a:pPr indent="-298450" lvl="0" marL="457200" rtl="0" algn="l">
              <a:spcBef>
                <a:spcPts val="0"/>
              </a:spcBef>
              <a:spcAft>
                <a:spcPts val="0"/>
              </a:spcAft>
              <a:buSzPts val="1100"/>
              <a:buChar char="-"/>
            </a:pPr>
            <a:r>
              <a:rPr lang="en"/>
              <a:t>Skateboard - could get user to the grocery store faster than walking, but still high effort and awkward to carry things home</a:t>
            </a:r>
            <a:endParaRPr/>
          </a:p>
          <a:p>
            <a:pPr indent="-298450" lvl="0" marL="457200" rtl="0" algn="l">
              <a:spcBef>
                <a:spcPts val="0"/>
              </a:spcBef>
              <a:spcAft>
                <a:spcPts val="0"/>
              </a:spcAft>
              <a:buSzPts val="1100"/>
              <a:buChar char="-"/>
            </a:pPr>
            <a:r>
              <a:rPr lang="en"/>
              <a:t>Scooter - slightly less effort than skateboard, but still takes a long time </a:t>
            </a:r>
            <a:endParaRPr/>
          </a:p>
          <a:p>
            <a:pPr indent="-298450" lvl="0" marL="457200" rtl="0" algn="l">
              <a:spcBef>
                <a:spcPts val="0"/>
              </a:spcBef>
              <a:spcAft>
                <a:spcPts val="0"/>
              </a:spcAft>
              <a:buSzPts val="1100"/>
              <a:buChar char="-"/>
            </a:pPr>
            <a:r>
              <a:rPr lang="en">
                <a:solidFill>
                  <a:schemeClr val="dk1"/>
                </a:solidFill>
              </a:rPr>
              <a:t>Bike</a:t>
            </a:r>
            <a:r>
              <a:rPr lang="en">
                <a:solidFill>
                  <a:schemeClr val="dk1"/>
                </a:solidFill>
              </a:rPr>
              <a:t> - faster than skateboard, some cargo but not enough for a large purchase or to bring a friend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Motorcycle - fast! But feels unsafe - still lacking cargo space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Car - fast! Feels safer, can bring friends and carry a week of groceries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17373dc5fb_0_3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17373dc5fb_0_3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does not mean no/less planning.  You still</a:t>
            </a:r>
            <a:r>
              <a:rPr lang="en"/>
              <a:t> need to have some sense of where you’re going and how you’re going to get there, and you need to plan to learn. You have a bakeoff/potluck, you need to go to the store… but you are trying new recipe / trying new flavor combos, you dont know what anyone likes…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(Constantly deliver value)</a:t>
            </a:r>
            <a:endParaRPr/>
          </a:p>
          <a:p>
            <a:pPr indent="0" lvl="0" marL="0" rtl="0" algn="l">
              <a:spcBef>
                <a:spcPts val="0"/>
              </a:spcBef>
              <a:spcAft>
                <a:spcPts val="0"/>
              </a:spcAft>
              <a:buNone/>
            </a:pPr>
            <a:r>
              <a:rPr lang="en"/>
              <a:t>The cupcake example is more in line with what you really do in iterative development. Every phase you have something closer to delivering the value you think you want to achieve. If you’re going in the wrong direction, hey! Maybe cakes aren’t the right thing! Maybe everyone actually prefers a different dessert?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185317cc5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185317cc5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1843b7b4f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1843b7b4f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it’s the same amount of work, it still takes time.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164b9aa3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164b9aa37f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W</a:t>
            </a:r>
            <a:r>
              <a:rPr lang="en"/>
              <a:t>e've been pretty basic and high-level so far, and we're going to start getting into how do you enable this way of working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 world in which everything isn’t planned upfront, but you still need </a:t>
            </a:r>
            <a:r>
              <a:rPr i="1" lang="en"/>
              <a:t>some</a:t>
            </a:r>
            <a:r>
              <a:rPr lang="en"/>
              <a:t> plans, what does that look like?  And how are you making sure you’re building the right thing?  This is where the Product Owner comes in.  The PO’s role isn’t to make sure the team is completing a pre-determined set of outputs, a checklist of tasks.  Instead, the PO is focused on defining the </a:t>
            </a:r>
            <a:r>
              <a:rPr i="1" lang="en"/>
              <a:t>outcomes</a:t>
            </a:r>
            <a:r>
              <a:rPr lang="en"/>
              <a:t> they want the team to focus on achieving.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164b9aa37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164b9aa37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Historically, a lot of government agencies have outsourced product ownership to their vendor teams.  This typically leads to the government either not quite knowing what’s getting built, being surprised or disappointed by what gets built, and/or getting locked in to a vendor because all the knowledge resides with them.  Instead, in this model, the state of WA is owning the vision and the strategy for the product.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164b9aa3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1164b9aa3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 Owner, then, is the person from the State of Washington who is responsible for answering what should we do and why, which is the vision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164b9aa37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1164b9aa3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how do we get there, which is the execution.</a:t>
            </a:r>
            <a:br>
              <a:rPr lang="en">
                <a:solidFill>
                  <a:schemeClr val="dk1"/>
                </a:solidFill>
              </a:rPr>
            </a:br>
            <a:br>
              <a:rPr lang="en">
                <a:solidFill>
                  <a:schemeClr val="dk1"/>
                </a:solidFill>
              </a:rPr>
            </a:br>
            <a:r>
              <a:rPr lang="en">
                <a:solidFill>
                  <a:schemeClr val="dk1"/>
                </a:solidFill>
              </a:rPr>
              <a:t>“Vision” isn’t about features. </a:t>
            </a:r>
            <a:r>
              <a:rPr i="1" lang="en">
                <a:solidFill>
                  <a:schemeClr val="dk1"/>
                </a:solidFill>
              </a:rPr>
              <a:t>It’s the job that users hire the product for.</a:t>
            </a:r>
            <a:r>
              <a:rPr lang="en">
                <a:solidFill>
                  <a:schemeClr val="dk1"/>
                </a:solidFill>
              </a:rPr>
              <a:t> Features are what </a:t>
            </a:r>
            <a:r>
              <a:rPr i="1" lang="en">
                <a:solidFill>
                  <a:schemeClr val="dk1"/>
                </a:solidFill>
              </a:rPr>
              <a:t>execution</a:t>
            </a:r>
            <a:r>
              <a:rPr lang="en">
                <a:solidFill>
                  <a:schemeClr val="dk1"/>
                </a:solidFill>
              </a:rPr>
              <a:t> is about.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164b9aa37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164b9aa37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set the vision, POs are collaborating with different team members and stakeholders to understand what problems or opportunities are important to focus on and what impact you want to have and for who.</a:t>
            </a:r>
            <a:br>
              <a:rPr lang="en"/>
            </a:br>
            <a:br>
              <a:rPr lang="en"/>
            </a:br>
            <a:r>
              <a:rPr lang="en"/>
              <a:t>We’ll talk more about vision statements on Monday, but they’re usually expressed in a high-level sentence or two talking about how we want the world to be.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18F’s organizational vision: We envision a country whose government consistently offers digital services that instill pride and trust, meet user needs, are secure, and are delivered quickly and at reasonable cost.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Uber’s vision: “Imagine a city that reclaims the space once wasted on garages and lots and meters to build new parks and schools and housing. Imagine a city where you can choose to live or start a business anywhere you want, because transportation to and from will always be one tap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you’re aligned on a shared vision, the POs are responsible for making sure everyone is clear on what that vision is and stays focused on working towards it.</a:t>
            </a:r>
            <a:endParaRPr sz="1100"/>
          </a:p>
          <a:p>
            <a:pPr indent="0" lvl="0" marL="0" rtl="0" algn="l">
              <a:spcBef>
                <a:spcPts val="0"/>
              </a:spcBef>
              <a:spcAft>
                <a:spcPts val="0"/>
              </a:spcAft>
              <a:buNone/>
            </a:pPr>
            <a:r>
              <a:t/>
            </a:r>
            <a:endParaRPr sz="11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164b9aa37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164b9aa37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From the vision, product owners define a plan for achieving that vision.  They work with their team to identify options and make a recommendation about a path forward.  They then define the key features needed to implement that strategy, and they prioritize the work, communicating the overall plan via a roadmap.  </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We always need a strategy to start, but it’s important to remember that the strategy and roadmap are not a promise, they’re a prediction.  They may change as we learn more, or as the world changes, and that’s ok.  They communicate our best guess of where we’re going and how we’re going to get there, and we should adjust as needed.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17373dc5fb_0_3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7" name="Google Shape;987;g117373dc5fb_0_3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t>Why did we create this? We needed a crosswalk between the contracting world and the development world.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194ee1f8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1194ee1f8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talk more about roadmaps on Monday, but the important thing to remember is that it’s a powerful tool for charting and communicating out your strategic plan — to your team, to your stakeholders, to executives and legislators, and to your public.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product roadmap can take many forms, there’s no one right way.  You may even have different forms of your roadmap </a:t>
            </a:r>
            <a:r>
              <a:rPr lang="en"/>
              <a:t>tailored to different audiences and what they need to know.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roadmap on the left breaks things down at a very granular level and provides an indication of when during the year each item will be worked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roadmap on the right is higher-level, and talks about what will be worked on first, next, and later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1164b9aa37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1164b9aa37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important thing is that they help you communicate what your priorities are and what’s the sequence you plan to work on things.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should have more detail for things you’re working on now, like the first 3 sections of this roadmap, and just a broader sense of goals for things further down the road, like the last 3 sections of this roadmap.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are not overly prescriptive and are regularly updated.  Roadmaps guide the work through much uncertainty that is resolved through iteration, discovery and the software development process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94ee1f8f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94ee1f8f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And for a project as large as IE&amp;E, you should expect to have multiple, nested roadmaps.  You already have an overall IE&amp;E roadmap, where the status tracker and the platform are the first items to be worked on.  Soon you’ll have a roadmap for the status tracker, which will map out at a more granular level what you can expect to get worked on, when for that specific product.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Status Tracker Roadmap is influenced by the IE&amp;E Roadmap, and the IE&amp;E Roadmap is influenced by what happens and what you learn with the Status Tracker.  So you’ll need a way for these to stay in sync.  You’ll have to figure out who is going to be responsible for proposing updates and refinements to the IE&amp;E roadmap as you move forward and figure more things out.</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1164b9aa37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1164b9aa37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But not matter what form your roadmap takes, it serves as a bridge between your strategic vision and your backlog of work.  It helps you keep track of the big picture and tie every piece of work to your end goal.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164b9aa37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164b9aa37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 from POs that they will protect the team, scope, and what gets built.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1164b9aa37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1164b9aa37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likely means they’re saying “no” a lot.  And you want them to do that.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164b9aa37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164b9aa37f_0_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Otherwise, you end up with Homer’s every man car.  This car was designed from scratch, and every ask that Homer Simpson made got added to it, resulting in this monstrosity that cost $82,000 and drove the automaker – his half brother Herb – into bankruptcy.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So it’s not so much that POs are saying no as it is that they unwaveringly helping you stay focused on the outcomes you want to </a:t>
            </a:r>
            <a:r>
              <a:rPr lang="en"/>
              <a:t>achieve</a:t>
            </a:r>
            <a:r>
              <a:rPr lang="en"/>
              <a:t> and the highest priority work needed to get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164b9aa37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164b9aa37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164b9aa37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164b9aa37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1164b9aa37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1164b9aa37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17373dc5f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8" name="Google Shape;998;g117373dc5fb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t>Why did we create this? We needed a crosswalk between the contracting world and the development world.</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1164b9aa37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1164b9aa37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164b9aa37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164b9aa37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164b9aa37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1164b9aa37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164b9aa37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164b9aa37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in fact, many things you don’t know right now.  You’ve been focused on answering more pressing questions to get the Roadmap Report put together and then to get the Platform RFP together.  As the Product Team is focusing on the Product 1 RFP, they’re uncovering the next layer of questions, and they’ll need your support to work collaboratively with them to make plans to get answers.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164b9aa37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164b9aa37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even though w</a:t>
            </a:r>
            <a:r>
              <a:rPr lang="en"/>
              <a:t>e talk about POs being responsible for this work, they rely on close collaboration with various subject matter experts.  They sit at the intersection of design and research, development, business, policy, and politics and need to manage conflicting needs.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case of Product 1, that means understanding not just what information about </a:t>
            </a:r>
            <a:r>
              <a:rPr lang="en"/>
              <a:t>enrollment</a:t>
            </a:r>
            <a:r>
              <a:rPr lang="en"/>
              <a:t> and eligibility status Washingtonians need, but also what are you trying to achieve technologically to make progress towards your IE&amp;E vision, and also what does the organization need to be able to transition to working in a more agile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finding the intersection that makes sense to pursue in Year 1 that lays the groundwork for future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this means is that, even though we say that Washington needs a PO, really the PO needs committed team members on the state side to help them understand these different spheres of considerations.  The PO cannot be the expert in each of these things, they need to have people who are experts in these areas they can partner closely with, so they can see across the whole set of considerations and find that intersection.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1164b9aa37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1164b9aa37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164b9aa37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164b9aa37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194ee1f8fd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1194ee1f8fd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 are simultaneously planning/strategizing at roadmap level, executing at individual project level, maintaining previous project outputs, learning/retrospecting about previous project outputs. </a:t>
            </a:r>
            <a:br>
              <a:rPr lang="en"/>
            </a:b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164b9aa37f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1164b9aa37f_0_13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Going to cover UCD, also known as HCD </a:t>
            </a:r>
            <a:endParaRPr sz="1400"/>
          </a:p>
          <a:p>
            <a:pPr indent="-317500" lvl="0" marL="457200" rtl="0" algn="l">
              <a:spcBef>
                <a:spcPts val="0"/>
              </a:spcBef>
              <a:spcAft>
                <a:spcPts val="0"/>
              </a:spcAft>
              <a:buSzPts val="1400"/>
              <a:buChar char="●"/>
            </a:pPr>
            <a:r>
              <a:rPr lang="en" sz="1400"/>
              <a:t>High level overview </a:t>
            </a:r>
            <a:endParaRPr sz="1400"/>
          </a:p>
          <a:p>
            <a:pPr indent="-317500" lvl="0" marL="457200" rtl="0" algn="l">
              <a:spcBef>
                <a:spcPts val="0"/>
              </a:spcBef>
              <a:spcAft>
                <a:spcPts val="0"/>
              </a:spcAft>
              <a:buSzPts val="1400"/>
              <a:buChar char="●"/>
            </a:pPr>
            <a:r>
              <a:rPr lang="en" sz="1400"/>
              <a:t>What it is, why it is useful, and you can use it to improve products</a:t>
            </a:r>
            <a:endParaRPr sz="1400"/>
          </a:p>
          <a:p>
            <a:pPr indent="-317500" lvl="0" marL="457200" rtl="0" algn="l">
              <a:spcBef>
                <a:spcPts val="0"/>
              </a:spcBef>
              <a:spcAft>
                <a:spcPts val="0"/>
              </a:spcAft>
              <a:buSzPts val="1400"/>
              <a:buChar char="●"/>
            </a:pPr>
            <a:r>
              <a:rPr lang="en"/>
              <a:t>Why it’s everyone’s responsibility not just the design team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17373dc5fb_0_1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117373dc5fb_0_1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Specifically -- real people who will use the thing you make.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UCD is strict about this distinction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you aren’t designing for and with the people using your product, then you are designing for invented people.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further away you get from designing for your real users, the less likely you are to meet their needs and goals.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17373dc5fb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17373dc5fb_0_3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118a302bc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118a302bc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18a302bc4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18a302bc4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C304A"/>
                </a:solidFill>
              </a:rPr>
              <a:t>They could also be: </a:t>
            </a:r>
            <a:endParaRPr sz="1300">
              <a:solidFill>
                <a:srgbClr val="1C304A"/>
              </a:solidFill>
            </a:endParaRPr>
          </a:p>
          <a:p>
            <a:pPr indent="-311150" lvl="0" marL="457200" rtl="0" algn="l">
              <a:spcBef>
                <a:spcPts val="0"/>
              </a:spcBef>
              <a:spcAft>
                <a:spcPts val="0"/>
              </a:spcAft>
              <a:buClr>
                <a:srgbClr val="1C304A"/>
              </a:buClr>
              <a:buSzPts val="1300"/>
              <a:buChar char="●"/>
            </a:pPr>
            <a:r>
              <a:rPr lang="en" sz="1300">
                <a:solidFill>
                  <a:srgbClr val="1C304A"/>
                </a:solidFill>
              </a:rPr>
              <a:t>A person who has a disability</a:t>
            </a:r>
            <a:endParaRPr sz="1300">
              <a:solidFill>
                <a:srgbClr val="1C304A"/>
              </a:solidFill>
            </a:endParaRPr>
          </a:p>
          <a:p>
            <a:pPr indent="-311150" lvl="0" marL="457200" rtl="0" algn="l">
              <a:spcBef>
                <a:spcPts val="0"/>
              </a:spcBef>
              <a:spcAft>
                <a:spcPts val="0"/>
              </a:spcAft>
              <a:buClr>
                <a:srgbClr val="1C304A"/>
              </a:buClr>
              <a:buSzPts val="1300"/>
              <a:buChar char="●"/>
            </a:pPr>
            <a:r>
              <a:rPr lang="en" sz="1300">
                <a:solidFill>
                  <a:srgbClr val="1C304A"/>
                </a:solidFill>
              </a:rPr>
              <a:t>A person who is recently unemployed</a:t>
            </a:r>
            <a:endParaRPr sz="1300">
              <a:solidFill>
                <a:srgbClr val="1C304A"/>
              </a:solidFill>
            </a:endParaRPr>
          </a:p>
          <a:p>
            <a:pPr indent="-311150" lvl="0" marL="457200" rtl="0" algn="l">
              <a:spcBef>
                <a:spcPts val="0"/>
              </a:spcBef>
              <a:spcAft>
                <a:spcPts val="0"/>
              </a:spcAft>
              <a:buClr>
                <a:srgbClr val="1C304A"/>
              </a:buClr>
              <a:buSzPts val="1300"/>
              <a:buChar char="●"/>
            </a:pPr>
            <a:r>
              <a:rPr lang="en" sz="1300">
                <a:solidFill>
                  <a:srgbClr val="1C304A"/>
                </a:solidFill>
              </a:rPr>
              <a:t>A person who does not have a computer at home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18a302bc4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18a302bc4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They could also be: </a:t>
            </a:r>
            <a:endParaRPr/>
          </a:p>
          <a:p>
            <a:pPr indent="-298450" lvl="0" marL="457200" rtl="0" algn="l">
              <a:spcBef>
                <a:spcPts val="0"/>
              </a:spcBef>
              <a:spcAft>
                <a:spcPts val="0"/>
              </a:spcAft>
              <a:buSzPts val="1100"/>
              <a:buChar char="●"/>
            </a:pPr>
            <a:r>
              <a:rPr lang="en"/>
              <a:t>A person who has a disability</a:t>
            </a:r>
            <a:endParaRPr/>
          </a:p>
          <a:p>
            <a:pPr indent="-298450" lvl="0" marL="457200" rtl="0" algn="l">
              <a:spcBef>
                <a:spcPts val="0"/>
              </a:spcBef>
              <a:spcAft>
                <a:spcPts val="0"/>
              </a:spcAft>
              <a:buSzPts val="1100"/>
              <a:buChar char="●"/>
            </a:pPr>
            <a:r>
              <a:rPr lang="en"/>
              <a:t>A person who is recently unemployed</a:t>
            </a:r>
            <a:endParaRPr/>
          </a:p>
          <a:p>
            <a:pPr indent="-298450" lvl="0" marL="457200" rtl="0" algn="l">
              <a:spcBef>
                <a:spcPts val="0"/>
              </a:spcBef>
              <a:spcAft>
                <a:spcPts val="0"/>
              </a:spcAft>
              <a:buSzPts val="1100"/>
              <a:buChar char="●"/>
            </a:pPr>
            <a:r>
              <a:rPr lang="en"/>
              <a:t>A person who does not have a computer at home</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117373dc5fb_0_2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117373dc5fb_0_2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But there are patterns UCD methods have in common.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17373dc5fb_0_2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17373dc5fb_0_2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One pattern is the process of developing new designs.</a:t>
            </a:r>
            <a:endParaRPr/>
          </a:p>
          <a:p>
            <a:pPr indent="-298450" lvl="0" marL="457200" rtl="0" algn="l">
              <a:spcBef>
                <a:spcPts val="0"/>
              </a:spcBef>
              <a:spcAft>
                <a:spcPts val="0"/>
              </a:spcAft>
              <a:buSzPts val="1100"/>
              <a:buChar char="●"/>
            </a:pPr>
            <a:r>
              <a:rPr lang="en"/>
              <a:t>UCD projects begin with a lot of research and rapidly experimenting with many ideas.</a:t>
            </a:r>
            <a:endParaRPr/>
          </a:p>
          <a:p>
            <a:pPr indent="-298450" lvl="1" marL="914400" rtl="0" algn="l">
              <a:spcBef>
                <a:spcPts val="0"/>
              </a:spcBef>
              <a:spcAft>
                <a:spcPts val="0"/>
              </a:spcAft>
              <a:buSzPts val="1100"/>
              <a:buChar char="○"/>
            </a:pPr>
            <a:r>
              <a:rPr lang="en"/>
              <a:t>In this phase - Research goes in many different directions - which is actually good because you are exploring possible solutions.</a:t>
            </a:r>
            <a:endParaRPr/>
          </a:p>
          <a:p>
            <a:pPr indent="-298450" lvl="1" marL="914400" rtl="0" algn="l">
              <a:spcBef>
                <a:spcPts val="0"/>
              </a:spcBef>
              <a:spcAft>
                <a:spcPts val="0"/>
              </a:spcAft>
              <a:buSzPts val="1100"/>
              <a:buChar char="○"/>
            </a:pPr>
            <a:r>
              <a:rPr lang="en"/>
              <a:t>Clarifying the area that you should focus on and framing the problem.</a:t>
            </a:r>
            <a:endParaRPr/>
          </a:p>
          <a:p>
            <a:pPr indent="-298450" lvl="0" marL="457200" rtl="0" algn="l">
              <a:spcBef>
                <a:spcPts val="0"/>
              </a:spcBef>
              <a:spcAft>
                <a:spcPts val="0"/>
              </a:spcAft>
              <a:buSzPts val="1100"/>
              <a:buChar char="●"/>
            </a:pPr>
            <a:r>
              <a:rPr lang="en"/>
              <a:t>Refine the best of these ideas and refine them into concepts for design.</a:t>
            </a:r>
            <a:endParaRPr/>
          </a:p>
          <a:p>
            <a:pPr indent="-298450" lvl="0" marL="457200" rtl="0" algn="l">
              <a:spcBef>
                <a:spcPts val="0"/>
              </a:spcBef>
              <a:spcAft>
                <a:spcPts val="0"/>
              </a:spcAft>
              <a:buSzPts val="1100"/>
              <a:buChar char="●"/>
            </a:pPr>
            <a:r>
              <a:rPr lang="en"/>
              <a:t>Use design to turn concept into new features and functionality.</a:t>
            </a:r>
            <a:endParaRPr b="1"/>
          </a:p>
          <a:p>
            <a:pPr indent="-298450" lvl="0" marL="457200" rtl="0" algn="l">
              <a:spcBef>
                <a:spcPts val="0"/>
              </a:spcBef>
              <a:spcAft>
                <a:spcPts val="0"/>
              </a:spcAft>
              <a:buSzPts val="1100"/>
              <a:buChar char="●"/>
            </a:pPr>
            <a:r>
              <a:rPr lang="en"/>
              <a:t>In UCD, A team has many ideas moving along this pathway.</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117373dc5fb_0_2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117373dc5fb_0_2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Another pattern is iteration</a:t>
            </a:r>
            <a:endParaRPr/>
          </a:p>
          <a:p>
            <a:pPr indent="-298450" lvl="0" marL="457200" rtl="0" algn="l">
              <a:spcBef>
                <a:spcPts val="0"/>
              </a:spcBef>
              <a:spcAft>
                <a:spcPts val="0"/>
              </a:spcAft>
              <a:buSzPts val="1100"/>
              <a:buChar char="●"/>
            </a:pPr>
            <a:r>
              <a:rPr lang="en">
                <a:solidFill>
                  <a:schemeClr val="dk1"/>
                </a:solidFill>
              </a:rPr>
              <a:t>This diagram shows a ‘design loop’ that your team moves through repeatedly to test and refine their designs.</a:t>
            </a:r>
            <a:endParaRPr>
              <a:solidFill>
                <a:schemeClr val="dk1"/>
              </a:solidFill>
            </a:endParaRPr>
          </a:p>
          <a:p>
            <a:pPr indent="-298450" lvl="0" marL="457200" rtl="0" algn="l">
              <a:spcBef>
                <a:spcPts val="0"/>
              </a:spcBef>
              <a:spcAft>
                <a:spcPts val="0"/>
              </a:spcAft>
              <a:buSzPts val="1100"/>
              <a:buChar char="●"/>
            </a:pPr>
            <a:r>
              <a:rPr lang="en"/>
              <a:t>[Read through steps]</a:t>
            </a:r>
            <a:endParaRPr/>
          </a:p>
          <a:p>
            <a:pPr indent="-298450" lvl="1" marL="914400" rtl="0" algn="l">
              <a:spcBef>
                <a:spcPts val="0"/>
              </a:spcBef>
              <a:spcAft>
                <a:spcPts val="0"/>
              </a:spcAft>
              <a:buSzPts val="1100"/>
              <a:buChar char="○"/>
            </a:pPr>
            <a:r>
              <a:rPr lang="en"/>
              <a:t>Start with concept</a:t>
            </a:r>
            <a:endParaRPr/>
          </a:p>
          <a:p>
            <a:pPr indent="-298450" lvl="1" marL="914400" rtl="0" algn="l">
              <a:spcBef>
                <a:spcPts val="0"/>
              </a:spcBef>
              <a:spcAft>
                <a:spcPts val="0"/>
              </a:spcAft>
              <a:buSzPts val="1100"/>
              <a:buChar char="○"/>
            </a:pPr>
            <a:r>
              <a:rPr lang="en"/>
              <a:t>Try it out: implement your concept as a rough prototype</a:t>
            </a:r>
            <a:endParaRPr/>
          </a:p>
          <a:p>
            <a:pPr indent="-298450" lvl="1" marL="914400" rtl="0" algn="l">
              <a:spcBef>
                <a:spcPts val="0"/>
              </a:spcBef>
              <a:spcAft>
                <a:spcPts val="0"/>
              </a:spcAft>
              <a:buSzPts val="1100"/>
              <a:buChar char="○"/>
            </a:pPr>
            <a:r>
              <a:rPr lang="en"/>
              <a:t>Evaluate it with real users</a:t>
            </a:r>
            <a:endParaRPr/>
          </a:p>
          <a:p>
            <a:pPr indent="-298450" lvl="1" marL="914400" rtl="0" algn="l">
              <a:spcBef>
                <a:spcPts val="0"/>
              </a:spcBef>
              <a:spcAft>
                <a:spcPts val="0"/>
              </a:spcAft>
              <a:buSzPts val="1100"/>
              <a:buChar char="○"/>
            </a:pPr>
            <a:r>
              <a:rPr lang="en"/>
              <a:t>Incorporate Feedback and revise design</a:t>
            </a:r>
            <a:endParaRPr/>
          </a:p>
          <a:p>
            <a:pPr indent="-298450" lvl="1" marL="914400" rtl="0" algn="l">
              <a:spcBef>
                <a:spcPts val="0"/>
              </a:spcBef>
              <a:spcAft>
                <a:spcPts val="0"/>
              </a:spcAft>
              <a:buSzPts val="1100"/>
              <a:buChar char="○"/>
            </a:pPr>
            <a:r>
              <a:rPr lang="en"/>
              <a:t>Start again with revised concept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117373dc5fb_0_2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117373dc5fb_0_2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117d8e81fbc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117d8e81fbc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because we are using the USWDS to prototype, it’s easy to evolve the design when we get feedback.</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118a302bc42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118a302bc4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the people who will be needed to bring your product to life should be involved in the research planning and execution.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18a302bc4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18a302bc4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the people who will be needed to bring your product to life should be involved in the research planning and execution.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17373dc5f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17373dc5f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117373dc5fb_0_2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117373dc5fb_0_2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I’ll leave you with some high level guidance on how to start practicing UCD</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17373dc5fb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17373dc5fb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no substitute for talking or observing real end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if you think you know your users and their struggles really well, you still need to keep them involved.</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117373dc5fb_0_2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117373dc5fb_0_2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[READ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Reduce risk of investing in the wrong thing by entertaining many ideas early on</a:t>
            </a:r>
            <a:endParaRPr>
              <a:solidFill>
                <a:schemeClr val="dk1"/>
              </a:solidFill>
            </a:endParaRPr>
          </a:p>
          <a:p>
            <a:pPr indent="0" lvl="0" marL="0" rtl="0" algn="l">
              <a:spcBef>
                <a:spcPts val="0"/>
              </a:spcBef>
              <a:spcAft>
                <a:spcPts val="0"/>
              </a:spcAft>
              <a:buNone/>
            </a:pPr>
            <a:r>
              <a:t/>
            </a:r>
            <a:endParaRPr sz="1800">
              <a:solidFill>
                <a:srgbClr val="1C304A"/>
              </a:solidFill>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117373dc5fb_0_2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117373dc5fb_0_2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[READ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Too often, people jump to a solution based on assumptions, before they fully understand the problem.</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1164b9aa37f_0_1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1164b9aa37f_0_19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Explain the term, differentiate between the product called Azure DevOps</a:t>
            </a:r>
            <a:endParaRPr sz="12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d20458fcc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d20458fcc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Computers are exceptionally good at doing the same thing over and over.  People aren’t really that great at it - we get bored, we get distracted and forget a step, we forget to do the whole thing.  In general it’s a good use of your computing resources to let them do the things they’re good at, and that frees up your people to do the things they’re good at too.</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d20458fcca_0_2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d20458fcca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a quick deviation to what a traditional, manual deployment looks like. First a change happens. Or probably a bunch of changes, really. Then the product gets thrown over a wall for testing. This can be a group of staff who do tests by walking through a testing plan or reading change notes to figure out what to test. It may also be IT staff who run security scans or do compliance checks. If all that checks out, they throw it over another wall to technical staff who go about deploying the product. And they do that by typing in all the necessary commands in the right order.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Okay, let this sit in the back of your mind. We’ll revisit in a few minutes.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d20458fcca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d20458fcca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its heart, DevOps is about culture, not any particular processes or patterns, though there are some common practices that have emerged and we’ll talk about those in just a second.  But first I just wanted to introduce these key ideas that DevOps values.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d20458fcca_0_20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5" name="Google Shape;1725;gd20458fcca_0_20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philosophy of devops is important, but it’s also hand-wavy and just talk, so let’s get into some of the practices that devops has embraced and how they support that philosophy - and our larger goals of user-centered design and continuous, iterative improvement.</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d20458fcca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d20458fcca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17373dc5fb_0_7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0" name="Google Shape;1040;g117373dc5fb_0_7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d20458fcca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d20458fcca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Tests are intended to catch bugs before the users have to see the software. Once a feature is done and has been validated by users, tests should alert you to any bugs that break that future in the future before users even have to see it.</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d20458fcca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d20458fcca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We’re going to walk through an example using test-driven development, where we create the tests before we write the code.  In this case, we’re creating a feature that writes the word hello to the screen, so our test runs the app and then asserts that that’s what happens.</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d20458fcca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d20458fcca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Next we write some code to implement that feature.  This is real code, incidentally - it’s in a programming language called Ruby.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d20458fcca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d20458fcca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execute the tests.  If everything passes, we get 0 failures or errors and if are tests are good, we can be confident that the software works as intended. This is a really simple test, but it actually does a few things for us. One, it makes sure that “Hello” is printed to the screen. Two, if there’s ever a bug that changes what gets printed to the screen, this test will catch it. That is, good tests are also automatically regression tests. Third, this is a form of documentation - reading the tests can tell us what the expected behavior is.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d20458fcca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d20458fcca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d20458fcca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d20458fcca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d20458fcca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d20458fcca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d20458fcca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d20458fcca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d20458fcca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d20458fcca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d20458fcca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d20458fcca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17373dc5fb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17373dc5fb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d20458fcca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d20458fcca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d20458fcca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d20458fcca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d20458fcca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d20458fcca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d20458fcca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d20458fcca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d20458fcca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d20458fcca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integration is a natural time to run your tests. And this isn’t just the code tests you wrote like in the previous section. This can also be your security scans, like OWASP, or your dependency vulnerability scans. This can be code quality scans. You can really put all kinds of tests and scans into your continuous integration. The goal is to ensure that at each step, you can take that step’s work and put it into the product seamlessly without degrading the overall product quality.</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d20458fcca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d20458fcca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d20458fcca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d20458fcca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d20458fcca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d20458fcca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d20458fcca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d20458fcca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d20458fcca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d20458fcca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 Id="rId3" Type="http://schemas.openxmlformats.org/officeDocument/2006/relationships/image" Target="../media/image61.png"/><Relationship Id="rId4" Type="http://schemas.openxmlformats.org/officeDocument/2006/relationships/image" Target="../media/image64.png"/><Relationship Id="rId9" Type="http://schemas.openxmlformats.org/officeDocument/2006/relationships/image" Target="../media/image65.png"/><Relationship Id="rId5" Type="http://schemas.openxmlformats.org/officeDocument/2006/relationships/image" Target="../media/image73.png"/><Relationship Id="rId6" Type="http://schemas.openxmlformats.org/officeDocument/2006/relationships/image" Target="../media/image69.png"/><Relationship Id="rId7" Type="http://schemas.openxmlformats.org/officeDocument/2006/relationships/image" Target="../media/image86.png"/><Relationship Id="rId8" Type="http://schemas.openxmlformats.org/officeDocument/2006/relationships/image" Target="../media/image68.png"/><Relationship Id="rId31" Type="http://schemas.openxmlformats.org/officeDocument/2006/relationships/image" Target="../media/image88.png"/><Relationship Id="rId30" Type="http://schemas.openxmlformats.org/officeDocument/2006/relationships/image" Target="../media/image87.png"/><Relationship Id="rId33" Type="http://schemas.openxmlformats.org/officeDocument/2006/relationships/image" Target="../media/image100.png"/><Relationship Id="rId32" Type="http://schemas.openxmlformats.org/officeDocument/2006/relationships/image" Target="../media/image90.png"/><Relationship Id="rId35" Type="http://schemas.openxmlformats.org/officeDocument/2006/relationships/image" Target="../media/image92.png"/><Relationship Id="rId34" Type="http://schemas.openxmlformats.org/officeDocument/2006/relationships/image" Target="../media/image102.png"/><Relationship Id="rId37" Type="http://schemas.openxmlformats.org/officeDocument/2006/relationships/image" Target="../media/image98.png"/><Relationship Id="rId36" Type="http://schemas.openxmlformats.org/officeDocument/2006/relationships/image" Target="../media/image96.png"/><Relationship Id="rId39" Type="http://schemas.openxmlformats.org/officeDocument/2006/relationships/hyperlink" Target="https://picons.me/" TargetMode="External"/><Relationship Id="rId38" Type="http://schemas.openxmlformats.org/officeDocument/2006/relationships/image" Target="../media/image94.png"/><Relationship Id="rId20" Type="http://schemas.openxmlformats.org/officeDocument/2006/relationships/image" Target="../media/image78.png"/><Relationship Id="rId22" Type="http://schemas.openxmlformats.org/officeDocument/2006/relationships/image" Target="../media/image77.png"/><Relationship Id="rId21" Type="http://schemas.openxmlformats.org/officeDocument/2006/relationships/image" Target="../media/image79.png"/><Relationship Id="rId24" Type="http://schemas.openxmlformats.org/officeDocument/2006/relationships/image" Target="../media/image80.png"/><Relationship Id="rId23" Type="http://schemas.openxmlformats.org/officeDocument/2006/relationships/image" Target="../media/image81.png"/><Relationship Id="rId26" Type="http://schemas.openxmlformats.org/officeDocument/2006/relationships/image" Target="../media/image82.png"/><Relationship Id="rId25" Type="http://schemas.openxmlformats.org/officeDocument/2006/relationships/image" Target="../media/image83.png"/><Relationship Id="rId28" Type="http://schemas.openxmlformats.org/officeDocument/2006/relationships/image" Target="../media/image91.png"/><Relationship Id="rId27" Type="http://schemas.openxmlformats.org/officeDocument/2006/relationships/image" Target="../media/image89.png"/><Relationship Id="rId29" Type="http://schemas.openxmlformats.org/officeDocument/2006/relationships/image" Target="../media/image93.png"/><Relationship Id="rId11" Type="http://schemas.openxmlformats.org/officeDocument/2006/relationships/image" Target="../media/image67.png"/><Relationship Id="rId10" Type="http://schemas.openxmlformats.org/officeDocument/2006/relationships/image" Target="../media/image66.png"/><Relationship Id="rId13" Type="http://schemas.openxmlformats.org/officeDocument/2006/relationships/image" Target="../media/image76.png"/><Relationship Id="rId12" Type="http://schemas.openxmlformats.org/officeDocument/2006/relationships/image" Target="../media/image84.png"/><Relationship Id="rId15" Type="http://schemas.openxmlformats.org/officeDocument/2006/relationships/image" Target="../media/image71.png"/><Relationship Id="rId14" Type="http://schemas.openxmlformats.org/officeDocument/2006/relationships/image" Target="../media/image70.png"/><Relationship Id="rId17" Type="http://schemas.openxmlformats.org/officeDocument/2006/relationships/image" Target="../media/image74.png"/><Relationship Id="rId16" Type="http://schemas.openxmlformats.org/officeDocument/2006/relationships/image" Target="../media/image75.png"/><Relationship Id="rId19" Type="http://schemas.openxmlformats.org/officeDocument/2006/relationships/image" Target="../media/image72.png"/><Relationship Id="rId18" Type="http://schemas.openxmlformats.org/officeDocument/2006/relationships/image" Target="../media/image8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pages-staging.18f.gov/brand/#colors" TargetMode="External"/><Relationship Id="rId3" Type="http://schemas.openxmlformats.org/officeDocument/2006/relationships/image" Target="../media/image10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jp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40" Type="http://schemas.openxmlformats.org/officeDocument/2006/relationships/image" Target="../media/image144.png"/><Relationship Id="rId42" Type="http://schemas.openxmlformats.org/officeDocument/2006/relationships/image" Target="../media/image147.png"/><Relationship Id="rId41" Type="http://schemas.openxmlformats.org/officeDocument/2006/relationships/image" Target="../media/image148.png"/><Relationship Id="rId44" Type="http://schemas.openxmlformats.org/officeDocument/2006/relationships/image" Target="../media/image146.png"/><Relationship Id="rId43" Type="http://schemas.openxmlformats.org/officeDocument/2006/relationships/image" Target="../media/image141.png"/><Relationship Id="rId46" Type="http://schemas.openxmlformats.org/officeDocument/2006/relationships/image" Target="../media/image143.png"/><Relationship Id="rId45" Type="http://schemas.openxmlformats.org/officeDocument/2006/relationships/image" Target="../media/image149.png"/><Relationship Id="rId1" Type="http://schemas.openxmlformats.org/officeDocument/2006/relationships/slideMaster" Target="../slideMasters/slideMaster4.xml"/><Relationship Id="rId2" Type="http://schemas.openxmlformats.org/officeDocument/2006/relationships/image" Target="../media/image101.png"/><Relationship Id="rId3" Type="http://schemas.openxmlformats.org/officeDocument/2006/relationships/image" Target="../media/image106.png"/><Relationship Id="rId4" Type="http://schemas.openxmlformats.org/officeDocument/2006/relationships/image" Target="../media/image104.png"/><Relationship Id="rId9" Type="http://schemas.openxmlformats.org/officeDocument/2006/relationships/image" Target="../media/image113.png"/><Relationship Id="rId48" Type="http://schemas.openxmlformats.org/officeDocument/2006/relationships/image" Target="../media/image153.png"/><Relationship Id="rId47" Type="http://schemas.openxmlformats.org/officeDocument/2006/relationships/image" Target="../media/image145.png"/><Relationship Id="rId49" Type="http://schemas.openxmlformats.org/officeDocument/2006/relationships/hyperlink" Target="https://docs.google.com/presentation/d/11E9IBb1JkNWz5FLkipXJCmhtKJQa2EL3h0W3EqPZYNQ/edit#slide=id.g5ecdbbee9e_0_0" TargetMode="External"/><Relationship Id="rId5" Type="http://schemas.openxmlformats.org/officeDocument/2006/relationships/image" Target="../media/image116.png"/><Relationship Id="rId6" Type="http://schemas.openxmlformats.org/officeDocument/2006/relationships/image" Target="../media/image110.png"/><Relationship Id="rId7" Type="http://schemas.openxmlformats.org/officeDocument/2006/relationships/image" Target="../media/image107.png"/><Relationship Id="rId8" Type="http://schemas.openxmlformats.org/officeDocument/2006/relationships/image" Target="../media/image108.png"/><Relationship Id="rId31" Type="http://schemas.openxmlformats.org/officeDocument/2006/relationships/image" Target="../media/image132.png"/><Relationship Id="rId30" Type="http://schemas.openxmlformats.org/officeDocument/2006/relationships/image" Target="../media/image134.png"/><Relationship Id="rId33" Type="http://schemas.openxmlformats.org/officeDocument/2006/relationships/image" Target="../media/image133.png"/><Relationship Id="rId32" Type="http://schemas.openxmlformats.org/officeDocument/2006/relationships/image" Target="../media/image138.png"/><Relationship Id="rId35" Type="http://schemas.openxmlformats.org/officeDocument/2006/relationships/image" Target="../media/image139.png"/><Relationship Id="rId34" Type="http://schemas.openxmlformats.org/officeDocument/2006/relationships/image" Target="../media/image140.png"/><Relationship Id="rId37" Type="http://schemas.openxmlformats.org/officeDocument/2006/relationships/image" Target="../media/image136.png"/><Relationship Id="rId36" Type="http://schemas.openxmlformats.org/officeDocument/2006/relationships/image" Target="../media/image137.png"/><Relationship Id="rId39" Type="http://schemas.openxmlformats.org/officeDocument/2006/relationships/image" Target="../media/image156.png"/><Relationship Id="rId38" Type="http://schemas.openxmlformats.org/officeDocument/2006/relationships/image" Target="../media/image142.png"/><Relationship Id="rId20" Type="http://schemas.openxmlformats.org/officeDocument/2006/relationships/image" Target="../media/image118.png"/><Relationship Id="rId22" Type="http://schemas.openxmlformats.org/officeDocument/2006/relationships/image" Target="../media/image123.png"/><Relationship Id="rId21" Type="http://schemas.openxmlformats.org/officeDocument/2006/relationships/image" Target="../media/image120.png"/><Relationship Id="rId24" Type="http://schemas.openxmlformats.org/officeDocument/2006/relationships/image" Target="../media/image127.png"/><Relationship Id="rId23" Type="http://schemas.openxmlformats.org/officeDocument/2006/relationships/image" Target="../media/image121.png"/><Relationship Id="rId26" Type="http://schemas.openxmlformats.org/officeDocument/2006/relationships/image" Target="../media/image126.png"/><Relationship Id="rId25" Type="http://schemas.openxmlformats.org/officeDocument/2006/relationships/image" Target="../media/image129.png"/><Relationship Id="rId28" Type="http://schemas.openxmlformats.org/officeDocument/2006/relationships/image" Target="../media/image128.png"/><Relationship Id="rId27" Type="http://schemas.openxmlformats.org/officeDocument/2006/relationships/image" Target="../media/image130.png"/><Relationship Id="rId29" Type="http://schemas.openxmlformats.org/officeDocument/2006/relationships/image" Target="../media/image135.png"/><Relationship Id="rId50" Type="http://schemas.openxmlformats.org/officeDocument/2006/relationships/hyperlink" Target="https://brand.18f.gov/icons/" TargetMode="External"/><Relationship Id="rId11" Type="http://schemas.openxmlformats.org/officeDocument/2006/relationships/image" Target="../media/image115.png"/><Relationship Id="rId10" Type="http://schemas.openxmlformats.org/officeDocument/2006/relationships/image" Target="../media/image109.png"/><Relationship Id="rId13" Type="http://schemas.openxmlformats.org/officeDocument/2006/relationships/image" Target="../media/image125.png"/><Relationship Id="rId12" Type="http://schemas.openxmlformats.org/officeDocument/2006/relationships/image" Target="../media/image112.png"/><Relationship Id="rId15" Type="http://schemas.openxmlformats.org/officeDocument/2006/relationships/image" Target="../media/image119.png"/><Relationship Id="rId14" Type="http://schemas.openxmlformats.org/officeDocument/2006/relationships/image" Target="../media/image124.png"/><Relationship Id="rId17" Type="http://schemas.openxmlformats.org/officeDocument/2006/relationships/image" Target="../media/image122.png"/><Relationship Id="rId16" Type="http://schemas.openxmlformats.org/officeDocument/2006/relationships/image" Target="../media/image117.png"/><Relationship Id="rId19" Type="http://schemas.openxmlformats.org/officeDocument/2006/relationships/image" Target="../media/image114.png"/><Relationship Id="rId18" Type="http://schemas.openxmlformats.org/officeDocument/2006/relationships/image" Target="../media/image13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40" Type="http://schemas.openxmlformats.org/officeDocument/2006/relationships/image" Target="../media/image40.png"/><Relationship Id="rId42" Type="http://schemas.openxmlformats.org/officeDocument/2006/relationships/image" Target="../media/image45.png"/><Relationship Id="rId41" Type="http://schemas.openxmlformats.org/officeDocument/2006/relationships/image" Target="../media/image51.png"/><Relationship Id="rId44" Type="http://schemas.openxmlformats.org/officeDocument/2006/relationships/image" Target="../media/image48.png"/><Relationship Id="rId43" Type="http://schemas.openxmlformats.org/officeDocument/2006/relationships/image" Target="../media/image44.png"/><Relationship Id="rId46" Type="http://schemas.openxmlformats.org/officeDocument/2006/relationships/image" Target="../media/image46.png"/><Relationship Id="rId45" Type="http://schemas.openxmlformats.org/officeDocument/2006/relationships/image" Target="../media/image41.png"/><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15.png"/><Relationship Id="rId48" Type="http://schemas.openxmlformats.org/officeDocument/2006/relationships/image" Target="../media/image49.png"/><Relationship Id="rId47" Type="http://schemas.openxmlformats.org/officeDocument/2006/relationships/image" Target="../media/image47.png"/><Relationship Id="rId49" Type="http://schemas.openxmlformats.org/officeDocument/2006/relationships/hyperlink" Target="https://docs.google.com/presentation/d/11E9IBb1JkNWz5FLkipXJCmhtKJQa2EL3h0W3EqPZYNQ/edit#slide=id.g5ecdbbee9e_0_0" TargetMode="External"/><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13.png"/><Relationship Id="rId31" Type="http://schemas.openxmlformats.org/officeDocument/2006/relationships/image" Target="../media/image31.png"/><Relationship Id="rId30" Type="http://schemas.openxmlformats.org/officeDocument/2006/relationships/image" Target="../media/image32.png"/><Relationship Id="rId33" Type="http://schemas.openxmlformats.org/officeDocument/2006/relationships/image" Target="../media/image34.png"/><Relationship Id="rId32" Type="http://schemas.openxmlformats.org/officeDocument/2006/relationships/image" Target="../media/image36.png"/><Relationship Id="rId35" Type="http://schemas.openxmlformats.org/officeDocument/2006/relationships/image" Target="../media/image38.png"/><Relationship Id="rId34" Type="http://schemas.openxmlformats.org/officeDocument/2006/relationships/image" Target="../media/image39.png"/><Relationship Id="rId37" Type="http://schemas.openxmlformats.org/officeDocument/2006/relationships/image" Target="../media/image55.png"/><Relationship Id="rId36" Type="http://schemas.openxmlformats.org/officeDocument/2006/relationships/image" Target="../media/image37.png"/><Relationship Id="rId39" Type="http://schemas.openxmlformats.org/officeDocument/2006/relationships/image" Target="../media/image43.png"/><Relationship Id="rId38" Type="http://schemas.openxmlformats.org/officeDocument/2006/relationships/image" Target="../media/image42.png"/><Relationship Id="rId20" Type="http://schemas.openxmlformats.org/officeDocument/2006/relationships/image" Target="../media/image25.png"/><Relationship Id="rId22" Type="http://schemas.openxmlformats.org/officeDocument/2006/relationships/image" Target="../media/image24.png"/><Relationship Id="rId21" Type="http://schemas.openxmlformats.org/officeDocument/2006/relationships/image" Target="../media/image21.png"/><Relationship Id="rId24" Type="http://schemas.openxmlformats.org/officeDocument/2006/relationships/image" Target="../media/image23.png"/><Relationship Id="rId23" Type="http://schemas.openxmlformats.org/officeDocument/2006/relationships/image" Target="../media/image20.png"/><Relationship Id="rId26" Type="http://schemas.openxmlformats.org/officeDocument/2006/relationships/image" Target="../media/image29.png"/><Relationship Id="rId25" Type="http://schemas.openxmlformats.org/officeDocument/2006/relationships/image" Target="../media/image26.png"/><Relationship Id="rId28" Type="http://schemas.openxmlformats.org/officeDocument/2006/relationships/image" Target="../media/image35.png"/><Relationship Id="rId27" Type="http://schemas.openxmlformats.org/officeDocument/2006/relationships/image" Target="../media/image30.png"/><Relationship Id="rId29" Type="http://schemas.openxmlformats.org/officeDocument/2006/relationships/image" Target="../media/image33.png"/><Relationship Id="rId50" Type="http://schemas.openxmlformats.org/officeDocument/2006/relationships/hyperlink" Target="https://brand.18f.gov/icons/" TargetMode="External"/><Relationship Id="rId11" Type="http://schemas.openxmlformats.org/officeDocument/2006/relationships/image" Target="../media/image12.png"/><Relationship Id="rId10" Type="http://schemas.openxmlformats.org/officeDocument/2006/relationships/image" Target="../media/image14.png"/><Relationship Id="rId13" Type="http://schemas.openxmlformats.org/officeDocument/2006/relationships/image" Target="../media/image16.png"/><Relationship Id="rId12" Type="http://schemas.openxmlformats.org/officeDocument/2006/relationships/image" Target="../media/image9.png"/><Relationship Id="rId15" Type="http://schemas.openxmlformats.org/officeDocument/2006/relationships/image" Target="../media/image11.png"/><Relationship Id="rId14" Type="http://schemas.openxmlformats.org/officeDocument/2006/relationships/image" Target="../media/image5.png"/><Relationship Id="rId17" Type="http://schemas.openxmlformats.org/officeDocument/2006/relationships/image" Target="../media/image17.png"/><Relationship Id="rId16" Type="http://schemas.openxmlformats.org/officeDocument/2006/relationships/image" Target="../media/image22.png"/><Relationship Id="rId19" Type="http://schemas.openxmlformats.org/officeDocument/2006/relationships/image" Target="../media/image19.png"/><Relationship Id="rId18"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p:cSld name="MAIN_POINT">
    <p:bg>
      <p:bgPr>
        <a:solidFill>
          <a:srgbClr val="666666"/>
        </a:solidFill>
      </p:bgPr>
    </p:bg>
    <p:spTree>
      <p:nvGrpSpPr>
        <p:cNvPr id="569" name="Shape 569"/>
        <p:cNvGrpSpPr/>
        <p:nvPr/>
      </p:nvGrpSpPr>
      <p:grpSpPr>
        <a:xfrm>
          <a:off x="0" y="0"/>
          <a:ext cx="0" cy="0"/>
          <a:chOff x="0" y="0"/>
          <a:chExt cx="0" cy="0"/>
        </a:xfrm>
      </p:grpSpPr>
      <p:pic>
        <p:nvPicPr>
          <p:cNvPr id="570" name="Google Shape;570;p103"/>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571" name="Google Shape;571;p103"/>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572" name="Google Shape;572;p103"/>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Section Title ">
  <p:cSld name="SECTION_TITLE_AND_DESCRIPTION_1">
    <p:spTree>
      <p:nvGrpSpPr>
        <p:cNvPr id="573" name="Shape 573"/>
        <p:cNvGrpSpPr/>
        <p:nvPr/>
      </p:nvGrpSpPr>
      <p:grpSpPr>
        <a:xfrm>
          <a:off x="0" y="0"/>
          <a:ext cx="0" cy="0"/>
          <a:chOff x="0" y="0"/>
          <a:chExt cx="0" cy="0"/>
        </a:xfrm>
      </p:grpSpPr>
      <p:pic>
        <p:nvPicPr>
          <p:cNvPr id="574" name="Google Shape;574;p104"/>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575" name="Google Shape;575;p104"/>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04"/>
          <p:cNvSpPr txBox="1"/>
          <p:nvPr>
            <p:ph idx="12" type="sldNum"/>
          </p:nvPr>
        </p:nvSpPr>
        <p:spPr>
          <a:xfrm>
            <a:off x="8472450" y="4881626"/>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577" name="Google Shape;577;p104"/>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78" name="Google Shape;578;p104"/>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579" name="Google Shape;579;p104"/>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1">
  <p:cSld name="SECTION_TITLE_AND_DESCRIPTION_1_1">
    <p:bg>
      <p:bgPr>
        <a:solidFill>
          <a:srgbClr val="1C304A"/>
        </a:solidFill>
      </p:bgPr>
    </p:bg>
    <p:spTree>
      <p:nvGrpSpPr>
        <p:cNvPr id="580" name="Shape 580"/>
        <p:cNvGrpSpPr/>
        <p:nvPr/>
      </p:nvGrpSpPr>
      <p:grpSpPr>
        <a:xfrm>
          <a:off x="0" y="0"/>
          <a:ext cx="0" cy="0"/>
          <a:chOff x="0" y="0"/>
          <a:chExt cx="0" cy="0"/>
        </a:xfrm>
      </p:grpSpPr>
      <p:sp>
        <p:nvSpPr>
          <p:cNvPr id="581" name="Google Shape;581;p10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582" name="Google Shape;582;p105"/>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pic>
        <p:nvPicPr>
          <p:cNvPr id="583" name="Google Shape;583;p105"/>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
    <p:spTree>
      <p:nvGrpSpPr>
        <p:cNvPr id="584" name="Shape 584"/>
        <p:cNvGrpSpPr/>
        <p:nvPr/>
      </p:nvGrpSpPr>
      <p:grpSpPr>
        <a:xfrm>
          <a:off x="0" y="0"/>
          <a:ext cx="0" cy="0"/>
          <a:chOff x="0" y="0"/>
          <a:chExt cx="0" cy="0"/>
        </a:xfrm>
      </p:grpSpPr>
      <p:sp>
        <p:nvSpPr>
          <p:cNvPr id="585" name="Google Shape;585;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6" name="Google Shape;586;p106"/>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587" name="Google Shape;587;p106"/>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588" name="Google Shape;588;p106"/>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589" name="Google Shape;589;p106"/>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descr="thin-0021_calendar_month_day_planner.png" id="590" name="Google Shape;590;p106"/>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descr="thin-0027_stopwatch_timer_running_time.png" id="591" name="Google Shape;591;p106"/>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descr="thin-0032_flag.png" id="592" name="Google Shape;592;p106"/>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descr="thin-0033_search_find_zoom.png" id="593" name="Google Shape;593;p106"/>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descr="thin-0042_attachment.png" id="594" name="Google Shape;594;p106"/>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descr="thin-0052_settings_gears_preferences_gearbox.png" id="595" name="Google Shape;595;p106"/>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descr="thin-0055_settings_tools_configuration_preferences.png" id="596" name="Google Shape;596;p106"/>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descr="thin-0070_paper_role.png" id="597" name="Google Shape;597;p106"/>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descr="thin-0100_to_do_list_reminder_done.png" id="598" name="Google Shape;598;p106"/>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descr="thin-0128_upload_load_share.png" id="599" name="Google Shape;599;p106"/>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descr="thin-0143_rotate_clockwise.png" id="600" name="Google Shape;600;p106"/>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descr="thin-0153_delete_exit_remove_close.png" id="601" name="Google Shape;601;p106"/>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descr="thin-0154_ok_successful_check.png" id="602" name="Google Shape;602;p106"/>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descr="thin-0207_list_checkbox_todo_done.png" id="603" name="Google Shape;603;p106"/>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604" name="Google Shape;604;p106"/>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descr="thin-0310_support_help_talk_call.png" id="605" name="Google Shape;605;p106"/>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descr="thin-0358_database_raid.png" id="606" name="Google Shape;606;p106"/>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descr="thin-0383_graph_columns_growth_statistics.png" id="607" name="Google Shape;607;p106"/>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descr="thin-0384_graph_columns_drop_statistics.png" id="608" name="Google Shape;608;p106"/>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descr="thin-0550_attention_error_alert_caution.png" id="609" name="Google Shape;609;p106"/>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descr="thin-0661_like_thumb_up_vote.png" id="610" name="Google Shape;610;p106"/>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descr="thin-0662_dislike_thumb_down_vote.png" id="611" name="Google Shape;611;p106"/>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descr="thin-0699_user_profile_avatar_man_male.png" id="612" name="Google Shape;612;p106"/>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descr="thin-0700_user_profile_avatar_woman_female.png" id="613" name="Google Shape;613;p106"/>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descr="thin-0704_users_profile_group_couple_man_woman.png" id="614" name="Google Shape;614;p106"/>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descr="thin-0709_user_profile_avatar_man_male.png" id="615" name="Google Shape;615;p106"/>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descr="thin-0710_business_tie_user_profile_avatar_man_male.png" id="616" name="Google Shape;616;p106"/>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descr="thin-0711_young_boy_user_profile_avatar_man_male.png" id="617" name="Google Shape;617;p106"/>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descr="thin-0712_user_profile_avatar_girl_woman_female.png" id="618" name="Google Shape;618;p106"/>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619" name="Google Shape;619;p106"/>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descr="thin-0766_weather_snow_flake_winter.png" id="620" name="Google Shape;620;p106"/>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descr="thin-0719_group_users_circle.png" id="621" name="Google Shape;621;p106"/>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descr="thin-0632_security_lock.png" id="622" name="Google Shape;622;p106"/>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descr="thin-0540_map_path_navigation_location_treasure_hunt.png" id="623" name="Google Shape;623;p106"/>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624" name="Google Shape;624;p106"/>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extLst>
                    <a:ext uri="{A12FA001-AC4F-418D-AE19-62706E023703}">
                      <ahyp:hlinkClr val="tx"/>
                    </a:ext>
                  </a:extLst>
                </a:hlinkClick>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_1">
    <p:spTree>
      <p:nvGrpSpPr>
        <p:cNvPr id="625" name="Shape 625"/>
        <p:cNvGrpSpPr/>
        <p:nvPr/>
      </p:nvGrpSpPr>
      <p:grpSpPr>
        <a:xfrm>
          <a:off x="0" y="0"/>
          <a:ext cx="0" cy="0"/>
          <a:chOff x="0" y="0"/>
          <a:chExt cx="0" cy="0"/>
        </a:xfrm>
      </p:grpSpPr>
      <p:sp>
        <p:nvSpPr>
          <p:cNvPr id="626" name="Google Shape;626;p107"/>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627" name="Google Shape;627;p107"/>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extLst>
                    <a:ext uri="{A12FA001-AC4F-418D-AE19-62706E023703}">
                      <ahyp:hlinkClr val="tx"/>
                    </a:ext>
                  </a:extLst>
                </a:hlinkClick>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628" name="Google Shape;628;p107"/>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07"/>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07"/>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07"/>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07"/>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7"/>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634" name="Google Shape;634;p107"/>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635" name="Google Shape;635;p107"/>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636" name="Google Shape;636;p107"/>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637" name="Google Shape;637;p107"/>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638" name="Google Shape;638;p107"/>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7"/>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640" name="Google Shape;640;p107"/>
          <p:cNvPicPr preferRelativeResize="0"/>
          <p:nvPr/>
        </p:nvPicPr>
        <p:blipFill>
          <a:blip r:embed="rId3">
            <a:alphaModFix/>
          </a:blip>
          <a:stretch>
            <a:fillRect/>
          </a:stretch>
        </p:blipFill>
        <p:spPr>
          <a:xfrm>
            <a:off x="7065773" y="1074050"/>
            <a:ext cx="1692975" cy="29279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for Presentation 1">
  <p:cSld name="TITLE_1">
    <p:bg>
      <p:bgPr>
        <a:solidFill>
          <a:srgbClr val="1C304A"/>
        </a:solidFill>
      </p:bgPr>
    </p:bg>
    <p:spTree>
      <p:nvGrpSpPr>
        <p:cNvPr id="641" name="Shape 641"/>
        <p:cNvGrpSpPr/>
        <p:nvPr/>
      </p:nvGrpSpPr>
      <p:grpSpPr>
        <a:xfrm>
          <a:off x="0" y="0"/>
          <a:ext cx="0" cy="0"/>
          <a:chOff x="0" y="0"/>
          <a:chExt cx="0" cy="0"/>
        </a:xfrm>
      </p:grpSpPr>
      <p:sp>
        <p:nvSpPr>
          <p:cNvPr id="642" name="Google Shape;642;p108"/>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43" name="Google Shape;643;p108"/>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644" name="Google Shape;644;p108"/>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645" name="Google Shape;645;p108"/>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46" name="Shape 646"/>
        <p:cNvGrpSpPr/>
        <p:nvPr/>
      </p:nvGrpSpPr>
      <p:grpSpPr>
        <a:xfrm>
          <a:off x="0" y="0"/>
          <a:ext cx="0" cy="0"/>
          <a:chOff x="0" y="0"/>
          <a:chExt cx="0" cy="0"/>
        </a:xfrm>
      </p:grpSpPr>
      <p:sp>
        <p:nvSpPr>
          <p:cNvPr id="647" name="Google Shape;647;p10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8" name="Google Shape;648;p10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9" name="Google Shape;649;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1">
  <p:cSld name="TITLE_AND_BODY_1">
    <p:bg>
      <p:bgPr>
        <a:solidFill>
          <a:srgbClr val="00CFFF"/>
        </a:solidFill>
      </p:bgPr>
    </p:bg>
    <p:spTree>
      <p:nvGrpSpPr>
        <p:cNvPr id="650" name="Shape 650"/>
        <p:cNvGrpSpPr/>
        <p:nvPr/>
      </p:nvGrpSpPr>
      <p:grpSpPr>
        <a:xfrm>
          <a:off x="0" y="0"/>
          <a:ext cx="0" cy="0"/>
          <a:chOff x="0" y="0"/>
          <a:chExt cx="0" cy="0"/>
        </a:xfrm>
      </p:grpSpPr>
      <p:sp>
        <p:nvSpPr>
          <p:cNvPr id="651" name="Google Shape;651;p11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52" name="Google Shape;652;p11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653" name="Google Shape;653;p110"/>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654" name="Google Shape;654;p110"/>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white">
  <p:cSld name="Bullets white">
    <p:bg>
      <p:bgPr>
        <a:solidFill>
          <a:srgbClr val="FFFFFF"/>
        </a:solidFill>
      </p:bgPr>
    </p:bg>
    <p:spTree>
      <p:nvGrpSpPr>
        <p:cNvPr id="655" name="Shape 655"/>
        <p:cNvGrpSpPr/>
        <p:nvPr/>
      </p:nvGrpSpPr>
      <p:grpSpPr>
        <a:xfrm>
          <a:off x="0" y="0"/>
          <a:ext cx="0" cy="0"/>
          <a:chOff x="0" y="0"/>
          <a:chExt cx="0" cy="0"/>
        </a:xfrm>
      </p:grpSpPr>
      <p:sp>
        <p:nvSpPr>
          <p:cNvPr id="656" name="Google Shape;656;p111"/>
          <p:cNvSpPr txBox="1"/>
          <p:nvPr>
            <p:ph idx="1" type="body"/>
          </p:nvPr>
        </p:nvSpPr>
        <p:spPr>
          <a:xfrm>
            <a:off x="671454" y="649995"/>
            <a:ext cx="6856800" cy="489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7" name="Google Shape;657;p111"/>
          <p:cNvSpPr txBox="1"/>
          <p:nvPr>
            <p:ph idx="2" type="body"/>
          </p:nvPr>
        </p:nvSpPr>
        <p:spPr>
          <a:xfrm>
            <a:off x="671454" y="1683413"/>
            <a:ext cx="6856800" cy="373200"/>
          </a:xfrm>
          <a:prstGeom prst="rect">
            <a:avLst/>
          </a:prstGeom>
          <a:noFill/>
          <a:ln>
            <a:noFill/>
          </a:ln>
        </p:spPr>
        <p:txBody>
          <a:bodyPr anchorCtr="0" anchor="t" bIns="91425" lIns="91425" spcFirstLastPara="1" rIns="91425" wrap="square" tIns="91425">
            <a:noAutofit/>
          </a:bodyPr>
          <a:lstStyle>
            <a:lvl1pPr indent="-336550" lvl="0" marL="457200" marR="0" rtl="0" algn="l">
              <a:lnSpc>
                <a:spcPct val="120000"/>
              </a:lnSpc>
              <a:spcBef>
                <a:spcPts val="900"/>
              </a:spcBef>
              <a:spcAft>
                <a:spcPts val="0"/>
              </a:spcAft>
              <a:buClr>
                <a:srgbClr val="24405C"/>
              </a:buClr>
              <a:buSzPts val="1700"/>
              <a:buFont typeface="Helvetica Neue"/>
              <a:buChar char="•"/>
              <a:defRPr b="0" i="0" sz="2300" u="none" cap="none" strike="noStrike">
                <a:solidFill>
                  <a:srgbClr val="24405C"/>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8" name="Google Shape;658;p111"/>
          <p:cNvSpPr txBox="1"/>
          <p:nvPr>
            <p:ph idx="12" type="sldNum"/>
          </p:nvPr>
        </p:nvSpPr>
        <p:spPr>
          <a:xfrm>
            <a:off x="8316144" y="4814888"/>
            <a:ext cx="138300" cy="1404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chemeClr val="dk2"/>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_1">
  <p:cSld name="TITLE_AND_BODY_1_1">
    <p:spTree>
      <p:nvGrpSpPr>
        <p:cNvPr id="659" name="Shape 65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dark">
  <p:cSld name="Bullets dark">
    <p:bg>
      <p:bgPr>
        <a:solidFill>
          <a:srgbClr val="1C304A"/>
        </a:solidFill>
      </p:bgPr>
    </p:bg>
    <p:spTree>
      <p:nvGrpSpPr>
        <p:cNvPr id="660" name="Shape 660"/>
        <p:cNvGrpSpPr/>
        <p:nvPr/>
      </p:nvGrpSpPr>
      <p:grpSpPr>
        <a:xfrm>
          <a:off x="0" y="0"/>
          <a:ext cx="0" cy="0"/>
          <a:chOff x="0" y="0"/>
          <a:chExt cx="0" cy="0"/>
        </a:xfrm>
      </p:grpSpPr>
      <p:sp>
        <p:nvSpPr>
          <p:cNvPr id="661" name="Google Shape;661;p113"/>
          <p:cNvSpPr txBox="1"/>
          <p:nvPr>
            <p:ph idx="1" type="body"/>
          </p:nvPr>
        </p:nvSpPr>
        <p:spPr>
          <a:xfrm>
            <a:off x="671454" y="649995"/>
            <a:ext cx="6856800" cy="41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2" name="Google Shape;662;p113"/>
          <p:cNvSpPr txBox="1"/>
          <p:nvPr>
            <p:ph idx="2" type="body"/>
          </p:nvPr>
        </p:nvSpPr>
        <p:spPr>
          <a:xfrm>
            <a:off x="671454" y="1683413"/>
            <a:ext cx="6856800" cy="32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3" name="Google Shape;663;p113"/>
          <p:cNvSpPr txBox="1"/>
          <p:nvPr>
            <p:ph idx="12" type="sldNum"/>
          </p:nvPr>
        </p:nvSpPr>
        <p:spPr>
          <a:xfrm>
            <a:off x="8320087" y="4814888"/>
            <a:ext cx="134100" cy="1257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chemeClr val="dk2"/>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1/2">
  <p:cSld name="Text + Image 1/2">
    <p:bg>
      <p:bgPr>
        <a:solidFill>
          <a:srgbClr val="1C304A"/>
        </a:solidFill>
      </p:bgPr>
    </p:bg>
    <p:spTree>
      <p:nvGrpSpPr>
        <p:cNvPr id="664" name="Shape 664"/>
        <p:cNvGrpSpPr/>
        <p:nvPr/>
      </p:nvGrpSpPr>
      <p:grpSpPr>
        <a:xfrm>
          <a:off x="0" y="0"/>
          <a:ext cx="0" cy="0"/>
          <a:chOff x="0" y="0"/>
          <a:chExt cx="0" cy="0"/>
        </a:xfrm>
      </p:grpSpPr>
      <p:sp>
        <p:nvSpPr>
          <p:cNvPr id="665" name="Google Shape;665;p114"/>
          <p:cNvSpPr/>
          <p:nvPr>
            <p:ph idx="2" type="pic"/>
          </p:nvPr>
        </p:nvSpPr>
        <p:spPr>
          <a:xfrm flipH="1">
            <a:off x="4576826" y="-26883"/>
            <a:ext cx="4573500" cy="5197200"/>
          </a:xfrm>
          <a:prstGeom prst="rect">
            <a:avLst/>
          </a:prstGeom>
          <a:noFill/>
          <a:ln>
            <a:noFill/>
          </a:ln>
        </p:spPr>
        <p:txBody>
          <a:bodyPr anchorCtr="0" anchor="t" bIns="34275" lIns="34275" spcFirstLastPara="1" rIns="34275" wrap="square" tIns="34275">
            <a:noAutofit/>
          </a:bodyPr>
          <a:lstStyle>
            <a:lvl1pPr indent="0" lvl="0"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6" name="Google Shape;666;p114"/>
          <p:cNvSpPr txBox="1"/>
          <p:nvPr>
            <p:ph idx="1" type="body"/>
          </p:nvPr>
        </p:nvSpPr>
        <p:spPr>
          <a:xfrm>
            <a:off x="664959" y="614869"/>
            <a:ext cx="3013200" cy="208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7" name="Google Shape;667;p114"/>
          <p:cNvSpPr txBox="1"/>
          <p:nvPr>
            <p:ph idx="3" type="body"/>
          </p:nvPr>
        </p:nvSpPr>
        <p:spPr>
          <a:xfrm>
            <a:off x="669722" y="945387"/>
            <a:ext cx="3003900" cy="32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8" name="Google Shape;668;p114"/>
          <p:cNvSpPr txBox="1"/>
          <p:nvPr>
            <p:ph idx="4" type="body"/>
          </p:nvPr>
        </p:nvSpPr>
        <p:spPr>
          <a:xfrm>
            <a:off x="686182" y="4349320"/>
            <a:ext cx="2988900" cy="13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9" name="Google Shape;669;p114"/>
          <p:cNvSpPr txBox="1"/>
          <p:nvPr>
            <p:ph idx="5" type="body"/>
          </p:nvPr>
        </p:nvSpPr>
        <p:spPr>
          <a:xfrm>
            <a:off x="677117" y="1850823"/>
            <a:ext cx="2988900" cy="19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0" name="Google Shape;670;p114"/>
          <p:cNvSpPr txBox="1"/>
          <p:nvPr>
            <p:ph idx="12" type="sldNum"/>
          </p:nvPr>
        </p:nvSpPr>
        <p:spPr>
          <a:xfrm>
            <a:off x="4569619" y="4905375"/>
            <a:ext cx="149400" cy="138600"/>
          </a:xfrm>
          <a:prstGeom prst="rect">
            <a:avLst/>
          </a:prstGeom>
          <a:noFill/>
          <a:ln>
            <a:noFill/>
          </a:ln>
        </p:spPr>
        <p:txBody>
          <a:bodyPr anchorCtr="0" anchor="t" bIns="19050" lIns="19050" spcFirstLastPara="1" rIns="19050" wrap="square" tIns="19050">
            <a:noAutofit/>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1" name="Shape 671"/>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ext 2 col" showMasterSp="0">
  <p:cSld name="Long text 2 col">
    <p:bg>
      <p:bgPr>
        <a:solidFill>
          <a:srgbClr val="FEFDFD"/>
        </a:solidFill>
      </p:bgPr>
    </p:bg>
    <p:spTree>
      <p:nvGrpSpPr>
        <p:cNvPr id="672" name="Shape 672"/>
        <p:cNvGrpSpPr/>
        <p:nvPr/>
      </p:nvGrpSpPr>
      <p:grpSpPr>
        <a:xfrm>
          <a:off x="0" y="0"/>
          <a:ext cx="0" cy="0"/>
          <a:chOff x="0" y="0"/>
          <a:chExt cx="0" cy="0"/>
        </a:xfrm>
      </p:grpSpPr>
      <p:sp>
        <p:nvSpPr>
          <p:cNvPr id="673" name="Google Shape;673;p116"/>
          <p:cNvSpPr txBox="1"/>
          <p:nvPr>
            <p:ph idx="1" type="body"/>
          </p:nvPr>
        </p:nvSpPr>
        <p:spPr>
          <a:xfrm>
            <a:off x="692583" y="1502021"/>
            <a:ext cx="7758900" cy="3087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900"/>
              </a:spcBef>
              <a:spcAft>
                <a:spcPts val="0"/>
              </a:spcAft>
              <a:buClr>
                <a:srgbClr val="1C304A"/>
              </a:buClr>
              <a:buSzPts val="1800"/>
              <a:buFont typeface="Helvetica Neue"/>
              <a:buNone/>
              <a:defRPr b="0" i="0" sz="9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4" name="Google Shape;674;p116"/>
          <p:cNvSpPr txBox="1"/>
          <p:nvPr>
            <p:ph idx="2" type="body"/>
          </p:nvPr>
        </p:nvSpPr>
        <p:spPr>
          <a:xfrm>
            <a:off x="671454" y="649995"/>
            <a:ext cx="6856800" cy="495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5" name="Google Shape;675;p116"/>
          <p:cNvSpPr txBox="1"/>
          <p:nvPr>
            <p:ph idx="12" type="sldNum"/>
          </p:nvPr>
        </p:nvSpPr>
        <p:spPr>
          <a:xfrm>
            <a:off x="4569619" y="4905375"/>
            <a:ext cx="154200" cy="157200"/>
          </a:xfrm>
          <a:prstGeom prst="rect">
            <a:avLst/>
          </a:prstGeom>
          <a:noFill/>
          <a:ln>
            <a:noFill/>
          </a:ln>
        </p:spPr>
        <p:txBody>
          <a:bodyPr anchorCtr="0" anchor="t" bIns="19050" lIns="19050" spcFirstLastPara="1" rIns="19050" wrap="square" tIns="19050">
            <a:noAutofit/>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right">
  <p:cSld name="Divider bright">
    <p:spTree>
      <p:nvGrpSpPr>
        <p:cNvPr id="676" name="Shape 676"/>
        <p:cNvGrpSpPr/>
        <p:nvPr/>
      </p:nvGrpSpPr>
      <p:grpSpPr>
        <a:xfrm>
          <a:off x="0" y="0"/>
          <a:ext cx="0" cy="0"/>
          <a:chOff x="0" y="0"/>
          <a:chExt cx="0" cy="0"/>
        </a:xfrm>
      </p:grpSpPr>
      <p:sp>
        <p:nvSpPr>
          <p:cNvPr id="677" name="Google Shape;677;p117"/>
          <p:cNvSpPr txBox="1"/>
          <p:nvPr>
            <p:ph idx="1" type="body"/>
          </p:nvPr>
        </p:nvSpPr>
        <p:spPr>
          <a:xfrm>
            <a:off x="666743" y="1940717"/>
            <a:ext cx="6043200" cy="1262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8" name="Google Shape;678;p117"/>
          <p:cNvSpPr txBox="1"/>
          <p:nvPr>
            <p:ph idx="2" type="body"/>
          </p:nvPr>
        </p:nvSpPr>
        <p:spPr>
          <a:xfrm>
            <a:off x="664959" y="614869"/>
            <a:ext cx="3995400" cy="24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9" name="Google Shape;679;p117"/>
          <p:cNvSpPr txBox="1"/>
          <p:nvPr>
            <p:ph idx="12" type="sldNum"/>
          </p:nvPr>
        </p:nvSpPr>
        <p:spPr>
          <a:xfrm>
            <a:off x="8318389" y="4814795"/>
            <a:ext cx="138300" cy="1428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maller text)">
  <p:cSld name="TITLE_AND_BODY_3">
    <p:spTree>
      <p:nvGrpSpPr>
        <p:cNvPr id="680" name="Shape 680"/>
        <p:cNvGrpSpPr/>
        <p:nvPr/>
      </p:nvGrpSpPr>
      <p:grpSpPr>
        <a:xfrm>
          <a:off x="0" y="0"/>
          <a:ext cx="0" cy="0"/>
          <a:chOff x="0" y="0"/>
          <a:chExt cx="0" cy="0"/>
        </a:xfrm>
      </p:grpSpPr>
      <p:sp>
        <p:nvSpPr>
          <p:cNvPr id="681" name="Google Shape;681;p118"/>
          <p:cNvSpPr txBox="1"/>
          <p:nvPr>
            <p:ph type="title"/>
          </p:nvPr>
        </p:nvSpPr>
        <p:spPr>
          <a:xfrm>
            <a:off x="457200" y="358378"/>
            <a:ext cx="82296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2" name="Google Shape;682;p118"/>
          <p:cNvSpPr txBox="1"/>
          <p:nvPr>
            <p:ph idx="1" type="body"/>
          </p:nvPr>
        </p:nvSpPr>
        <p:spPr>
          <a:xfrm>
            <a:off x="457200" y="1352550"/>
            <a:ext cx="8229600" cy="33210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Char char="●"/>
              <a:defRPr sz="20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683" name="Google Shape;683;p11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sz="1200">
                <a:solidFill>
                  <a:srgbClr val="082E4C"/>
                </a:solidFill>
                <a:latin typeface="Proxima Nova"/>
                <a:ea typeface="Proxima Nova"/>
                <a:cs typeface="Proxima Nova"/>
                <a:sym typeface="Proxima Nova"/>
              </a:defRPr>
            </a:lvl1pPr>
            <a:lvl2pPr lvl="1" rtl="0">
              <a:buNone/>
              <a:defRPr sz="1200">
                <a:solidFill>
                  <a:srgbClr val="082E4C"/>
                </a:solidFill>
                <a:latin typeface="Proxima Nova"/>
                <a:ea typeface="Proxima Nova"/>
                <a:cs typeface="Proxima Nova"/>
                <a:sym typeface="Proxima Nova"/>
              </a:defRPr>
            </a:lvl2pPr>
            <a:lvl3pPr lvl="2" rtl="0">
              <a:buNone/>
              <a:defRPr sz="1200">
                <a:solidFill>
                  <a:srgbClr val="082E4C"/>
                </a:solidFill>
                <a:latin typeface="Proxima Nova"/>
                <a:ea typeface="Proxima Nova"/>
                <a:cs typeface="Proxima Nova"/>
                <a:sym typeface="Proxima Nova"/>
              </a:defRPr>
            </a:lvl3pPr>
            <a:lvl4pPr lvl="3" rtl="0">
              <a:buNone/>
              <a:defRPr sz="1200">
                <a:solidFill>
                  <a:srgbClr val="082E4C"/>
                </a:solidFill>
                <a:latin typeface="Proxima Nova"/>
                <a:ea typeface="Proxima Nova"/>
                <a:cs typeface="Proxima Nova"/>
                <a:sym typeface="Proxima Nova"/>
              </a:defRPr>
            </a:lvl4pPr>
            <a:lvl5pPr lvl="4" rtl="0">
              <a:buNone/>
              <a:defRPr sz="1200">
                <a:solidFill>
                  <a:srgbClr val="082E4C"/>
                </a:solidFill>
                <a:latin typeface="Proxima Nova"/>
                <a:ea typeface="Proxima Nova"/>
                <a:cs typeface="Proxima Nova"/>
                <a:sym typeface="Proxima Nova"/>
              </a:defRPr>
            </a:lvl5pPr>
            <a:lvl6pPr lvl="5" rtl="0">
              <a:buNone/>
              <a:defRPr sz="1200">
                <a:solidFill>
                  <a:srgbClr val="082E4C"/>
                </a:solidFill>
                <a:latin typeface="Proxima Nova"/>
                <a:ea typeface="Proxima Nova"/>
                <a:cs typeface="Proxima Nova"/>
                <a:sym typeface="Proxima Nova"/>
              </a:defRPr>
            </a:lvl6pPr>
            <a:lvl7pPr lvl="6" rtl="0">
              <a:buNone/>
              <a:defRPr sz="1200">
                <a:solidFill>
                  <a:srgbClr val="082E4C"/>
                </a:solidFill>
                <a:latin typeface="Proxima Nova"/>
                <a:ea typeface="Proxima Nova"/>
                <a:cs typeface="Proxima Nova"/>
                <a:sym typeface="Proxima Nova"/>
              </a:defRPr>
            </a:lvl7pPr>
            <a:lvl8pPr lvl="7" rtl="0">
              <a:buNone/>
              <a:defRPr sz="1200">
                <a:solidFill>
                  <a:srgbClr val="082E4C"/>
                </a:solidFill>
                <a:latin typeface="Proxima Nova"/>
                <a:ea typeface="Proxima Nova"/>
                <a:cs typeface="Proxima Nova"/>
                <a:sym typeface="Proxima Nova"/>
              </a:defRPr>
            </a:lvl8pPr>
            <a:lvl9pPr lvl="8" rtl="0">
              <a:buNone/>
              <a:defRPr sz="1200">
                <a:solidFill>
                  <a:srgbClr val="082E4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1 column 1">
  <p:cSld name="White - 1 column">
    <p:bg>
      <p:bgPr>
        <a:solidFill>
          <a:srgbClr val="FFFFFF"/>
        </a:solidFill>
      </p:bgPr>
    </p:bg>
    <p:spTree>
      <p:nvGrpSpPr>
        <p:cNvPr id="684" name="Shape 684"/>
        <p:cNvGrpSpPr/>
        <p:nvPr/>
      </p:nvGrpSpPr>
      <p:grpSpPr>
        <a:xfrm>
          <a:off x="0" y="0"/>
          <a:ext cx="0" cy="0"/>
          <a:chOff x="0" y="0"/>
          <a:chExt cx="0" cy="0"/>
        </a:xfrm>
      </p:grpSpPr>
      <p:sp>
        <p:nvSpPr>
          <p:cNvPr id="685" name="Google Shape;685;p119"/>
          <p:cNvSpPr txBox="1"/>
          <p:nvPr>
            <p:ph type="ctrTitle"/>
          </p:nvPr>
        </p:nvSpPr>
        <p:spPr>
          <a:xfrm>
            <a:off x="712850" y="289401"/>
            <a:ext cx="73866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46B99"/>
              </a:buClr>
              <a:buSzPts val="2600"/>
              <a:buFont typeface="Helvetica Neue"/>
              <a:buNone/>
              <a:defRPr b="1" i="0" sz="2600" u="none" cap="none" strike="noStrike">
                <a:solidFill>
                  <a:srgbClr val="046B99"/>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686" name="Google Shape;686;p119"/>
          <p:cNvSpPr txBox="1"/>
          <p:nvPr>
            <p:ph idx="1" type="body"/>
          </p:nvPr>
        </p:nvSpPr>
        <p:spPr>
          <a:xfrm>
            <a:off x="623399" y="1662375"/>
            <a:ext cx="7891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1C304A"/>
              </a:buClr>
              <a:buSzPts val="1800"/>
              <a:buFont typeface="Helvetica Neue"/>
              <a:buChar char="●"/>
              <a:defRPr b="0" i="0" sz="1800" u="none" cap="none" strike="noStrike">
                <a:solidFill>
                  <a:srgbClr val="1C304A"/>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1C304A"/>
              </a:buClr>
              <a:buSzPts val="1200"/>
              <a:buFont typeface="Helvetica Neue"/>
              <a:buChar char="●"/>
              <a:defRPr b="0" i="0" sz="1200" u="none" cap="none" strike="noStrike">
                <a:solidFill>
                  <a:srgbClr val="1C304A"/>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1C304A"/>
              </a:buClr>
              <a:buSzPts val="1000"/>
              <a:buFont typeface="Helvetica Neue"/>
              <a:buChar char="○"/>
              <a:defRPr b="0" i="0" sz="1000" u="none" cap="none" strike="noStrike">
                <a:solidFill>
                  <a:srgbClr val="1C304A"/>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9pPr>
          </a:lstStyle>
          <a:p/>
        </p:txBody>
      </p:sp>
      <p:sp>
        <p:nvSpPr>
          <p:cNvPr id="687" name="Google Shape;687;p119"/>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g white" showMasterSp="0">
  <p:cSld name="Quote lg white">
    <p:bg>
      <p:bgPr>
        <a:solidFill>
          <a:srgbClr val="FEFDFD"/>
        </a:solidFill>
      </p:bgPr>
    </p:bg>
    <p:spTree>
      <p:nvGrpSpPr>
        <p:cNvPr id="688" name="Shape 688"/>
        <p:cNvGrpSpPr/>
        <p:nvPr/>
      </p:nvGrpSpPr>
      <p:grpSpPr>
        <a:xfrm>
          <a:off x="0" y="0"/>
          <a:ext cx="0" cy="0"/>
          <a:chOff x="0" y="0"/>
          <a:chExt cx="0" cy="0"/>
        </a:xfrm>
      </p:grpSpPr>
      <p:sp>
        <p:nvSpPr>
          <p:cNvPr id="689" name="Google Shape;689;p120"/>
          <p:cNvSpPr txBox="1"/>
          <p:nvPr>
            <p:ph idx="1" type="body"/>
          </p:nvPr>
        </p:nvSpPr>
        <p:spPr>
          <a:xfrm>
            <a:off x="664151" y="876300"/>
            <a:ext cx="7810500" cy="3382500"/>
          </a:xfrm>
          <a:prstGeom prst="rect">
            <a:avLst/>
          </a:prstGeom>
          <a:noFill/>
          <a:ln>
            <a:noFill/>
          </a:ln>
        </p:spPr>
        <p:txBody>
          <a:bodyPr anchorCtr="0" anchor="ctr" bIns="34275" lIns="34275" spcFirstLastPara="1" rIns="34275" wrap="square" tIns="34275">
            <a:noAutofit/>
          </a:bodyPr>
          <a:lstStyle>
            <a:lvl1pPr indent="-228600" lvl="0" marL="457200" marR="0" rtl="0" algn="l">
              <a:lnSpc>
                <a:spcPct val="12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2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2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2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2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90" name="Google Shape;690;p120"/>
          <p:cNvSpPr txBox="1"/>
          <p:nvPr>
            <p:ph idx="12" type="sldNum"/>
          </p:nvPr>
        </p:nvSpPr>
        <p:spPr>
          <a:xfrm>
            <a:off x="8320087" y="4814888"/>
            <a:ext cx="134100" cy="1257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chemeClr val="dk2"/>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list">
  <p:cSld name="TITLE_AND_BODY_2_1_1_1_1_2_1">
    <p:bg>
      <p:bgPr>
        <a:solidFill>
          <a:srgbClr val="FFFFFF"/>
        </a:solidFill>
      </p:bgPr>
    </p:bg>
    <p:spTree>
      <p:nvGrpSpPr>
        <p:cNvPr id="691" name="Shape 691"/>
        <p:cNvGrpSpPr/>
        <p:nvPr/>
      </p:nvGrpSpPr>
      <p:grpSpPr>
        <a:xfrm>
          <a:off x="0" y="0"/>
          <a:ext cx="0" cy="0"/>
          <a:chOff x="0" y="0"/>
          <a:chExt cx="0" cy="0"/>
        </a:xfrm>
      </p:grpSpPr>
      <p:sp>
        <p:nvSpPr>
          <p:cNvPr id="692" name="Google Shape;692;p121"/>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93" name="Google Shape;693;p121"/>
          <p:cNvSpPr txBox="1"/>
          <p:nvPr>
            <p:ph idx="1" type="body"/>
          </p:nvPr>
        </p:nvSpPr>
        <p:spPr>
          <a:xfrm>
            <a:off x="712850" y="1133600"/>
            <a:ext cx="7759500" cy="3631800"/>
          </a:xfrm>
          <a:prstGeom prst="rect">
            <a:avLst/>
          </a:prstGeom>
        </p:spPr>
        <p:txBody>
          <a:bodyPr anchorCtr="0" anchor="ctr" bIns="91425" lIns="91425" spcFirstLastPara="1" rIns="91425" wrap="square" tIns="91425">
            <a:noAutofit/>
          </a:bodyPr>
          <a:lstStyle>
            <a:lvl1pPr indent="-419100" lvl="0" marL="457200" rtl="0">
              <a:lnSpc>
                <a:spcPct val="150000"/>
              </a:lnSpc>
              <a:spcBef>
                <a:spcPts val="0"/>
              </a:spcBef>
              <a:spcAft>
                <a:spcPts val="0"/>
              </a:spcAft>
              <a:buClr>
                <a:srgbClr val="1C304A"/>
              </a:buClr>
              <a:buSzPts val="3000"/>
              <a:buFont typeface="Libre Franklin Medium"/>
              <a:buChar char="●"/>
              <a:defRPr sz="3000">
                <a:solidFill>
                  <a:srgbClr val="1C304A"/>
                </a:solidFill>
                <a:latin typeface="Libre Franklin Medium"/>
                <a:ea typeface="Libre Franklin Medium"/>
                <a:cs typeface="Libre Franklin Medium"/>
                <a:sym typeface="Libre Franklin Medium"/>
              </a:defRPr>
            </a:lvl1pPr>
            <a:lvl2pPr indent="-342900" lvl="1" marL="914400" rtl="0">
              <a:spcBef>
                <a:spcPts val="1600"/>
              </a:spcBef>
              <a:spcAft>
                <a:spcPts val="0"/>
              </a:spcAft>
              <a:buClr>
                <a:srgbClr val="1C304A"/>
              </a:buClr>
              <a:buSzPts val="1800"/>
              <a:buChar char="○"/>
              <a:defRPr sz="1800">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
        <p:nvSpPr>
          <p:cNvPr id="694" name="Google Shape;694;p12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2">
    <p:bg>
      <p:bgPr>
        <a:solidFill>
          <a:srgbClr val="00CFFF"/>
        </a:solidFill>
      </p:bgPr>
    </p:bg>
    <p:spTree>
      <p:nvGrpSpPr>
        <p:cNvPr id="695" name="Shape 695"/>
        <p:cNvGrpSpPr/>
        <p:nvPr/>
      </p:nvGrpSpPr>
      <p:grpSpPr>
        <a:xfrm>
          <a:off x="0" y="0"/>
          <a:ext cx="0" cy="0"/>
          <a:chOff x="0" y="0"/>
          <a:chExt cx="0" cy="0"/>
        </a:xfrm>
      </p:grpSpPr>
      <p:sp>
        <p:nvSpPr>
          <p:cNvPr id="696" name="Google Shape;696;p122"/>
          <p:cNvSpPr txBox="1"/>
          <p:nvPr>
            <p:ph type="title"/>
          </p:nvPr>
        </p:nvSpPr>
        <p:spPr>
          <a:xfrm>
            <a:off x="712849" y="536206"/>
            <a:ext cx="7386600" cy="3732900"/>
          </a:xfrm>
          <a:prstGeom prst="rect">
            <a:avLst/>
          </a:prstGeom>
          <a:noFill/>
          <a:ln>
            <a:noFill/>
          </a:ln>
        </p:spPr>
        <p:txBody>
          <a:bodyPr anchorCtr="0" anchor="ctr" bIns="91400" lIns="91400" spcFirstLastPara="1" rIns="91400" wrap="square" tIns="91400">
            <a:noAutofit/>
          </a:bodyPr>
          <a:lstStyle>
            <a:lvl1pPr lvl="0" marR="0" rtl="0" algn="l">
              <a:lnSpc>
                <a:spcPct val="100000"/>
              </a:lnSpc>
              <a:spcBef>
                <a:spcPts val="0"/>
              </a:spcBef>
              <a:spcAft>
                <a:spcPts val="0"/>
              </a:spcAft>
              <a:buClr>
                <a:srgbClr val="1C304A"/>
              </a:buClr>
              <a:buSzPts val="6000"/>
              <a:buFont typeface="Helvetica Neue"/>
              <a:buNone/>
              <a:defRPr b="1" i="0" sz="6000" u="none" cap="none" strike="noStrike">
                <a:solidFill>
                  <a:srgbClr val="1C304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697" name="Google Shape;697;p122"/>
          <p:cNvSpPr txBox="1"/>
          <p:nvPr>
            <p:ph idx="1" type="body"/>
          </p:nvPr>
        </p:nvSpPr>
        <p:spPr>
          <a:xfrm>
            <a:off x="746071" y="292249"/>
            <a:ext cx="5017500" cy="667500"/>
          </a:xfrm>
          <a:prstGeom prst="rect">
            <a:avLst/>
          </a:prstGeom>
          <a:noFill/>
          <a:ln>
            <a:noFill/>
          </a:ln>
        </p:spPr>
        <p:txBody>
          <a:bodyPr anchorCtr="0" anchor="ctr" bIns="91400" lIns="91400" spcFirstLastPara="1" rIns="91400" wrap="square" tIns="91400">
            <a:noAutofit/>
          </a:bodyPr>
          <a:lstStyle>
            <a:lvl1pPr indent="-228600" lvl="0" marL="457200" marR="0" rtl="0" algn="l">
              <a:lnSpc>
                <a:spcPct val="115000"/>
              </a:lnSpc>
              <a:spcBef>
                <a:spcPts val="0"/>
              </a:spcBef>
              <a:spcAft>
                <a:spcPts val="0"/>
              </a:spcAft>
              <a:buClr>
                <a:srgbClr val="1C304A"/>
              </a:buClr>
              <a:buSzPts val="1200"/>
              <a:buFont typeface="Arial"/>
              <a:buNone/>
              <a:defRPr b="1" i="0" sz="1200" u="none" cap="none" strike="noStrike">
                <a:solidFill>
                  <a:srgbClr val="1C304A"/>
                </a:solidFill>
                <a:latin typeface="Helvetica Neue"/>
                <a:ea typeface="Helvetica Neue"/>
                <a:cs typeface="Helvetica Neue"/>
                <a:sym typeface="Helvetica Neue"/>
              </a:defRPr>
            </a:lvl1pPr>
            <a:lvl2pPr indent="-228600" lvl="1" marL="914400" marR="0" rtl="0" algn="l">
              <a:lnSpc>
                <a:spcPct val="115000"/>
              </a:lnSpc>
              <a:spcBef>
                <a:spcPts val="0"/>
              </a:spcBef>
              <a:spcAft>
                <a:spcPts val="0"/>
              </a:spcAft>
              <a:buClr>
                <a:srgbClr val="1C304A"/>
              </a:buClr>
              <a:buSzPts val="1200"/>
              <a:buFont typeface="Arial"/>
              <a:buNone/>
              <a:defRPr b="1" i="0" sz="1200" u="none" cap="none" strike="noStrike">
                <a:solidFill>
                  <a:srgbClr val="1C304A"/>
                </a:solidFill>
                <a:latin typeface="Helvetica Neue"/>
                <a:ea typeface="Helvetica Neue"/>
                <a:cs typeface="Helvetica Neue"/>
                <a:sym typeface="Helvetica Neue"/>
              </a:defRPr>
            </a:lvl2pPr>
            <a:lvl3pPr indent="-228600" lvl="2" marL="1371600" marR="0" rtl="0" algn="l">
              <a:lnSpc>
                <a:spcPct val="115000"/>
              </a:lnSpc>
              <a:spcBef>
                <a:spcPts val="0"/>
              </a:spcBef>
              <a:spcAft>
                <a:spcPts val="0"/>
              </a:spcAft>
              <a:buClr>
                <a:srgbClr val="1C304A"/>
              </a:buClr>
              <a:buSzPts val="1200"/>
              <a:buFont typeface="Arial"/>
              <a:buNone/>
              <a:defRPr b="1" i="0" sz="1200" u="none" cap="none" strike="noStrike">
                <a:solidFill>
                  <a:srgbClr val="1C304A"/>
                </a:solidFill>
                <a:latin typeface="Helvetica Neue"/>
                <a:ea typeface="Helvetica Neue"/>
                <a:cs typeface="Helvetica Neue"/>
                <a:sym typeface="Helvetica Neue"/>
              </a:defRPr>
            </a:lvl3pPr>
            <a:lvl4pPr indent="-228600" lvl="3" marL="1828800" marR="0" rtl="0" algn="l">
              <a:lnSpc>
                <a:spcPct val="115000"/>
              </a:lnSpc>
              <a:spcBef>
                <a:spcPts val="0"/>
              </a:spcBef>
              <a:spcAft>
                <a:spcPts val="0"/>
              </a:spcAft>
              <a:buClr>
                <a:srgbClr val="1C304A"/>
              </a:buClr>
              <a:buSzPts val="1200"/>
              <a:buFont typeface="Arial"/>
              <a:buNone/>
              <a:defRPr b="1" i="0" sz="1200" u="none" cap="none" strike="noStrike">
                <a:solidFill>
                  <a:srgbClr val="1C304A"/>
                </a:solidFill>
                <a:latin typeface="Helvetica Neue"/>
                <a:ea typeface="Helvetica Neue"/>
                <a:cs typeface="Helvetica Neue"/>
                <a:sym typeface="Helvetica Neue"/>
              </a:defRPr>
            </a:lvl4pPr>
            <a:lvl5pPr indent="-228600" lvl="4" marL="2286000" marR="0" rtl="0" algn="l">
              <a:lnSpc>
                <a:spcPct val="115000"/>
              </a:lnSpc>
              <a:spcBef>
                <a:spcPts val="0"/>
              </a:spcBef>
              <a:spcAft>
                <a:spcPts val="0"/>
              </a:spcAft>
              <a:buClr>
                <a:srgbClr val="1C304A"/>
              </a:buClr>
              <a:buSzPts val="1200"/>
              <a:buFont typeface="Arial"/>
              <a:buNone/>
              <a:defRPr b="1" i="0" sz="1200" u="none" cap="none" strike="noStrike">
                <a:solidFill>
                  <a:srgbClr val="1C304A"/>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descr="Google Shape;573;p89" id="698" name="Google Shape;698;p122"/>
          <p:cNvSpPr/>
          <p:nvPr/>
        </p:nvSpPr>
        <p:spPr>
          <a:xfrm>
            <a:off x="825500" y="4566349"/>
            <a:ext cx="201300" cy="201300"/>
          </a:xfrm>
          <a:prstGeom prst="rect">
            <a:avLst/>
          </a:prstGeom>
          <a:solidFill>
            <a:srgbClr val="FFFFFF"/>
          </a:solidFill>
          <a:ln>
            <a:noFill/>
          </a:ln>
        </p:spPr>
      </p:sp>
      <p:sp>
        <p:nvSpPr>
          <p:cNvPr id="699" name="Google Shape;699;p122"/>
          <p:cNvSpPr txBox="1"/>
          <p:nvPr>
            <p:ph idx="12" type="sldNum"/>
          </p:nvPr>
        </p:nvSpPr>
        <p:spPr>
          <a:xfrm>
            <a:off x="8740865" y="4761530"/>
            <a:ext cx="280200" cy="2697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SzPts val="600"/>
              <a:buFont typeface="Helvetica Neue"/>
              <a:buNone/>
              <a:defRPr b="0" i="0" sz="6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Helvetica Neue"/>
              <a:buNone/>
              <a:defRPr b="0" i="0" sz="6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Helvetica Neue"/>
              <a:buNone/>
              <a:defRPr b="0" i="0" sz="6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Helvetica Neue"/>
              <a:buNone/>
              <a:defRPr b="0" i="0" sz="6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Helvetica Neue"/>
              <a:buNone/>
              <a:defRPr b="0" i="0" sz="6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Helvetica Neue"/>
              <a:buNone/>
              <a:defRPr b="0" i="0" sz="6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Helvetica Neue"/>
              <a:buNone/>
              <a:defRPr b="0" i="0" sz="6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Helvetica Neue"/>
              <a:buNone/>
              <a:defRPr b="0" i="0" sz="6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Helvetica Neue"/>
              <a:buNone/>
              <a:defRPr b="0" i="0" sz="6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1/2">
  <p:cSld name="Text + Image 1/2">
    <p:bg>
      <p:bgPr>
        <a:solidFill>
          <a:srgbClr val="1C304A"/>
        </a:solidFill>
      </p:bgPr>
    </p:bg>
    <p:spTree>
      <p:nvGrpSpPr>
        <p:cNvPr id="50" name="Shape 50"/>
        <p:cNvGrpSpPr/>
        <p:nvPr/>
      </p:nvGrpSpPr>
      <p:grpSpPr>
        <a:xfrm>
          <a:off x="0" y="0"/>
          <a:ext cx="0" cy="0"/>
          <a:chOff x="0" y="0"/>
          <a:chExt cx="0" cy="0"/>
        </a:xfrm>
      </p:grpSpPr>
      <p:sp>
        <p:nvSpPr>
          <p:cNvPr id="51" name="Google Shape;51;p13"/>
          <p:cNvSpPr/>
          <p:nvPr>
            <p:ph idx="2" type="pic"/>
          </p:nvPr>
        </p:nvSpPr>
        <p:spPr>
          <a:xfrm flipH="1">
            <a:off x="4576826" y="-26883"/>
            <a:ext cx="4573500" cy="5197200"/>
          </a:xfrm>
          <a:prstGeom prst="rect">
            <a:avLst/>
          </a:prstGeom>
          <a:noFill/>
          <a:ln>
            <a:noFill/>
          </a:ln>
        </p:spPr>
        <p:txBody>
          <a:bodyPr anchorCtr="0" anchor="t" bIns="34275" lIns="34275" spcFirstLastPara="1" rIns="34275" wrap="square" tIns="34275">
            <a:noAutofit/>
          </a:bodyPr>
          <a:lstStyle>
            <a:lvl1pPr indent="0" lvl="0"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77116" y="1850823"/>
            <a:ext cx="3249900" cy="2148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20000"/>
              </a:lnSpc>
              <a:spcBef>
                <a:spcPts val="9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569619" y="4905375"/>
            <a:ext cx="1102200" cy="1172400"/>
          </a:xfrm>
          <a:prstGeom prst="rect">
            <a:avLst/>
          </a:prstGeom>
          <a:noFill/>
          <a:ln>
            <a:noFill/>
          </a:ln>
        </p:spPr>
        <p:txBody>
          <a:bodyPr anchorCtr="0" anchor="t" bIns="19050" lIns="19050" spcFirstLastPara="1" rIns="19050" wrap="square" tIns="19050">
            <a:normAutofit/>
          </a:bodyPr>
          <a:lstStyle>
            <a:lvl1pPr indent="0" lvl="0"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b="0" sz="1000">
              <a:solidFill>
                <a:schemeClr val="dk2"/>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type="title">
  <p:cSld name="TITLE">
    <p:bg>
      <p:bgPr>
        <a:solidFill>
          <a:srgbClr val="1C304A"/>
        </a:solidFill>
      </p:bgPr>
    </p:bg>
    <p:spTree>
      <p:nvGrpSpPr>
        <p:cNvPr id="703" name="Shape 703"/>
        <p:cNvGrpSpPr/>
        <p:nvPr/>
      </p:nvGrpSpPr>
      <p:grpSpPr>
        <a:xfrm>
          <a:off x="0" y="0"/>
          <a:ext cx="0" cy="0"/>
          <a:chOff x="0" y="0"/>
          <a:chExt cx="0" cy="0"/>
        </a:xfrm>
      </p:grpSpPr>
      <p:sp>
        <p:nvSpPr>
          <p:cNvPr id="704" name="Google Shape;704;p124"/>
          <p:cNvSpPr txBox="1"/>
          <p:nvPr>
            <p:ph type="ctrTitle"/>
          </p:nvPr>
        </p:nvSpPr>
        <p:spPr>
          <a:xfrm>
            <a:off x="457200" y="384050"/>
            <a:ext cx="6973500" cy="1651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5000"/>
              <a:buNone/>
              <a:defRPr b="1" sz="5000">
                <a:solidFill>
                  <a:srgbClr val="00CFFF"/>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705" name="Google Shape;705;p124"/>
          <p:cNvSpPr txBox="1"/>
          <p:nvPr>
            <p:ph idx="1" type="subTitle"/>
          </p:nvPr>
        </p:nvSpPr>
        <p:spPr>
          <a:xfrm>
            <a:off x="457198" y="2270704"/>
            <a:ext cx="4389300" cy="792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1400"/>
              <a:buNone/>
              <a:defRPr sz="1400">
                <a:solidFill>
                  <a:srgbClr val="00CFFF"/>
                </a:solidFill>
              </a:defRPr>
            </a:lvl1pPr>
            <a:lvl2pPr lvl="1" rtl="0" algn="l">
              <a:lnSpc>
                <a:spcPct val="100000"/>
              </a:lnSpc>
              <a:spcBef>
                <a:spcPts val="0"/>
              </a:spcBef>
              <a:spcAft>
                <a:spcPts val="0"/>
              </a:spcAft>
              <a:buClr>
                <a:srgbClr val="206E7C"/>
              </a:buClr>
              <a:buSzPts val="1400"/>
              <a:buNone/>
              <a:defRPr>
                <a:solidFill>
                  <a:srgbClr val="206E7C"/>
                </a:solidFill>
              </a:defRPr>
            </a:lvl2pPr>
            <a:lvl3pPr lvl="2" rtl="0" algn="l">
              <a:lnSpc>
                <a:spcPct val="100000"/>
              </a:lnSpc>
              <a:spcBef>
                <a:spcPts val="0"/>
              </a:spcBef>
              <a:spcAft>
                <a:spcPts val="0"/>
              </a:spcAft>
              <a:buClr>
                <a:srgbClr val="206E7C"/>
              </a:buClr>
              <a:buSzPts val="1400"/>
              <a:buNone/>
              <a:defRPr>
                <a:solidFill>
                  <a:srgbClr val="206E7C"/>
                </a:solidFill>
              </a:defRPr>
            </a:lvl3pPr>
            <a:lvl4pPr lvl="3" rtl="0" algn="l">
              <a:lnSpc>
                <a:spcPct val="100000"/>
              </a:lnSpc>
              <a:spcBef>
                <a:spcPts val="0"/>
              </a:spcBef>
              <a:spcAft>
                <a:spcPts val="0"/>
              </a:spcAft>
              <a:buClr>
                <a:srgbClr val="206E7C"/>
              </a:buClr>
              <a:buSzPts val="1200"/>
              <a:buNone/>
              <a:defRPr>
                <a:solidFill>
                  <a:srgbClr val="206E7C"/>
                </a:solidFill>
              </a:defRPr>
            </a:lvl4pPr>
            <a:lvl5pPr lvl="4" rtl="0" algn="l">
              <a:lnSpc>
                <a:spcPct val="100000"/>
              </a:lnSpc>
              <a:spcBef>
                <a:spcPts val="0"/>
              </a:spcBef>
              <a:spcAft>
                <a:spcPts val="0"/>
              </a:spcAft>
              <a:buClr>
                <a:srgbClr val="206E7C"/>
              </a:buClr>
              <a:buSzPts val="1000"/>
              <a:buNone/>
              <a:defRPr>
                <a:solidFill>
                  <a:srgbClr val="206E7C"/>
                </a:solidFill>
              </a:defRPr>
            </a:lvl5pPr>
            <a:lvl6pPr lvl="5" rtl="0" algn="l">
              <a:lnSpc>
                <a:spcPct val="100000"/>
              </a:lnSpc>
              <a:spcBef>
                <a:spcPts val="0"/>
              </a:spcBef>
              <a:spcAft>
                <a:spcPts val="0"/>
              </a:spcAft>
              <a:buClr>
                <a:srgbClr val="206E7C"/>
              </a:buClr>
              <a:buSzPts val="800"/>
              <a:buNone/>
              <a:defRPr>
                <a:solidFill>
                  <a:srgbClr val="206E7C"/>
                </a:solidFill>
              </a:defRPr>
            </a:lvl6pPr>
            <a:lvl7pPr lvl="6" rtl="0" algn="l">
              <a:lnSpc>
                <a:spcPct val="100000"/>
              </a:lnSpc>
              <a:spcBef>
                <a:spcPts val="0"/>
              </a:spcBef>
              <a:spcAft>
                <a:spcPts val="0"/>
              </a:spcAft>
              <a:buClr>
                <a:srgbClr val="206E7C"/>
              </a:buClr>
              <a:buSzPts val="800"/>
              <a:buNone/>
              <a:defRPr>
                <a:solidFill>
                  <a:srgbClr val="206E7C"/>
                </a:solidFill>
              </a:defRPr>
            </a:lvl7pPr>
            <a:lvl8pPr lvl="7" rtl="0" algn="l">
              <a:lnSpc>
                <a:spcPct val="100000"/>
              </a:lnSpc>
              <a:spcBef>
                <a:spcPts val="0"/>
              </a:spcBef>
              <a:spcAft>
                <a:spcPts val="0"/>
              </a:spcAft>
              <a:buClr>
                <a:srgbClr val="206E7C"/>
              </a:buClr>
              <a:buSzPts val="800"/>
              <a:buNone/>
              <a:defRPr>
                <a:solidFill>
                  <a:srgbClr val="206E7C"/>
                </a:solidFill>
              </a:defRPr>
            </a:lvl8pPr>
            <a:lvl9pPr lvl="8" rtl="0" algn="l">
              <a:lnSpc>
                <a:spcPct val="100000"/>
              </a:lnSpc>
              <a:spcBef>
                <a:spcPts val="0"/>
              </a:spcBef>
              <a:spcAft>
                <a:spcPts val="0"/>
              </a:spcAft>
              <a:buClr>
                <a:srgbClr val="206E7C"/>
              </a:buClr>
              <a:buSzPts val="800"/>
              <a:buNone/>
              <a:defRPr>
                <a:solidFill>
                  <a:srgbClr val="206E7C"/>
                </a:solidFill>
              </a:defRPr>
            </a:lvl9pPr>
          </a:lstStyle>
          <a:p/>
        </p:txBody>
      </p:sp>
      <p:sp>
        <p:nvSpPr>
          <p:cNvPr id="706" name="Google Shape;706;p124"/>
          <p:cNvSpPr txBox="1"/>
          <p:nvPr>
            <p:ph idx="2" type="subTitle"/>
          </p:nvPr>
        </p:nvSpPr>
        <p:spPr>
          <a:xfrm>
            <a:off x="8222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707" name="Google Shape;707;p124"/>
          <p:cNvPicPr preferRelativeResize="0"/>
          <p:nvPr/>
        </p:nvPicPr>
        <p:blipFill rotWithShape="1">
          <a:blip r:embed="rId2">
            <a:alphaModFix/>
          </a:blip>
          <a:srcRect b="0" l="0" r="0" t="0"/>
          <a:stretch/>
        </p:blipFill>
        <p:spPr>
          <a:xfrm>
            <a:off x="457210" y="4438374"/>
            <a:ext cx="329350" cy="32935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CUSTOM_6">
    <p:bg>
      <p:bgPr>
        <a:solidFill>
          <a:srgbClr val="1C304A"/>
        </a:solidFill>
      </p:bgPr>
    </p:bg>
    <p:spTree>
      <p:nvGrpSpPr>
        <p:cNvPr id="708" name="Shape 708"/>
        <p:cNvGrpSpPr/>
        <p:nvPr/>
      </p:nvGrpSpPr>
      <p:grpSpPr>
        <a:xfrm>
          <a:off x="0" y="0"/>
          <a:ext cx="0" cy="0"/>
          <a:chOff x="0" y="0"/>
          <a:chExt cx="0" cy="0"/>
        </a:xfrm>
      </p:grpSpPr>
      <p:sp>
        <p:nvSpPr>
          <p:cNvPr id="709" name="Google Shape;709;p125"/>
          <p:cNvSpPr txBox="1"/>
          <p:nvPr>
            <p:ph idx="1" type="body"/>
          </p:nvPr>
        </p:nvSpPr>
        <p:spPr>
          <a:xfrm>
            <a:off x="457948" y="1216152"/>
            <a:ext cx="7470600" cy="3213300"/>
          </a:xfrm>
          <a:prstGeom prst="rect">
            <a:avLst/>
          </a:prstGeom>
        </p:spPr>
        <p:txBody>
          <a:bodyPr anchorCtr="0" anchor="t" bIns="0" lIns="0" spcFirstLastPara="1" rIns="0" wrap="square" tIns="0">
            <a:noAutofit/>
          </a:bodyPr>
          <a:lstStyle>
            <a:lvl1pPr indent="-342900" lvl="0" marL="4572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1pPr>
            <a:lvl2pPr indent="-342900" lvl="1" marL="9144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2pPr>
            <a:lvl3pPr indent="-342900" lvl="2" marL="13716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3pPr>
            <a:lvl4pPr indent="-342900" lvl="3" marL="18288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4pPr>
            <a:lvl5pPr indent="-342900" lvl="4" marL="22860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5pPr>
            <a:lvl6pPr indent="-342900" lvl="5" marL="27432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6pPr>
            <a:lvl7pPr indent="-342900" lvl="6" marL="32004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7pPr>
            <a:lvl8pPr indent="-342900" lvl="7" marL="36576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8pPr>
            <a:lvl9pPr indent="-342900" lvl="8" marL="4114800" rtl="0">
              <a:spcBef>
                <a:spcPts val="1000"/>
              </a:spcBef>
              <a:spcAft>
                <a:spcPts val="100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9pPr>
          </a:lstStyle>
          <a:p/>
        </p:txBody>
      </p:sp>
      <p:sp>
        <p:nvSpPr>
          <p:cNvPr id="710" name="Google Shape;710;p125"/>
          <p:cNvSpPr txBox="1"/>
          <p:nvPr>
            <p:ph type="title"/>
          </p:nvPr>
        </p:nvSpPr>
        <p:spPr>
          <a:xfrm>
            <a:off x="457200" y="457198"/>
            <a:ext cx="7470600" cy="493800"/>
          </a:xfrm>
          <a:prstGeom prst="rect">
            <a:avLst/>
          </a:prstGeom>
        </p:spPr>
        <p:txBody>
          <a:bodyPr anchorCtr="0" anchor="t" bIns="0" lIns="0" spcFirstLastPara="1" rIns="0" wrap="square" tIns="0">
            <a:noAutofit/>
          </a:bodyPr>
          <a:lstStyle>
            <a:lvl1pPr lvl="0" rtl="0">
              <a:spcBef>
                <a:spcPts val="0"/>
              </a:spcBef>
              <a:spcAft>
                <a:spcPts val="0"/>
              </a:spcAft>
              <a:buNone/>
              <a:defRPr>
                <a:solidFill>
                  <a:srgbClr val="00CFFF"/>
                </a:solidFill>
              </a:defRPr>
            </a:lvl1pPr>
            <a:lvl2pPr lvl="1" rtl="0">
              <a:spcBef>
                <a:spcPts val="0"/>
              </a:spcBef>
              <a:spcAft>
                <a:spcPts val="0"/>
              </a:spcAft>
              <a:buNone/>
              <a:defRPr>
                <a:solidFill>
                  <a:srgbClr val="00CFFF"/>
                </a:solidFill>
              </a:defRPr>
            </a:lvl2pPr>
            <a:lvl3pPr lvl="2" rtl="0">
              <a:spcBef>
                <a:spcPts val="0"/>
              </a:spcBef>
              <a:spcAft>
                <a:spcPts val="0"/>
              </a:spcAft>
              <a:buNone/>
              <a:defRPr>
                <a:solidFill>
                  <a:srgbClr val="00CFFF"/>
                </a:solidFill>
              </a:defRPr>
            </a:lvl3pPr>
            <a:lvl4pPr lvl="3" rtl="0">
              <a:spcBef>
                <a:spcPts val="0"/>
              </a:spcBef>
              <a:spcAft>
                <a:spcPts val="0"/>
              </a:spcAft>
              <a:buNone/>
              <a:defRPr>
                <a:solidFill>
                  <a:srgbClr val="00CFFF"/>
                </a:solidFill>
              </a:defRPr>
            </a:lvl4pPr>
            <a:lvl5pPr lvl="4" rtl="0">
              <a:spcBef>
                <a:spcPts val="0"/>
              </a:spcBef>
              <a:spcAft>
                <a:spcPts val="0"/>
              </a:spcAft>
              <a:buNone/>
              <a:defRPr>
                <a:solidFill>
                  <a:srgbClr val="00CFFF"/>
                </a:solidFill>
              </a:defRPr>
            </a:lvl5pPr>
            <a:lvl6pPr lvl="5" rtl="0">
              <a:spcBef>
                <a:spcPts val="0"/>
              </a:spcBef>
              <a:spcAft>
                <a:spcPts val="0"/>
              </a:spcAft>
              <a:buNone/>
              <a:defRPr>
                <a:solidFill>
                  <a:srgbClr val="00CFFF"/>
                </a:solidFill>
              </a:defRPr>
            </a:lvl6pPr>
            <a:lvl7pPr lvl="6" rtl="0">
              <a:spcBef>
                <a:spcPts val="0"/>
              </a:spcBef>
              <a:spcAft>
                <a:spcPts val="0"/>
              </a:spcAft>
              <a:buNone/>
              <a:defRPr>
                <a:solidFill>
                  <a:srgbClr val="00CFFF"/>
                </a:solidFill>
              </a:defRPr>
            </a:lvl7pPr>
            <a:lvl8pPr lvl="7" rtl="0">
              <a:spcBef>
                <a:spcPts val="0"/>
              </a:spcBef>
              <a:spcAft>
                <a:spcPts val="0"/>
              </a:spcAft>
              <a:buNone/>
              <a:defRPr>
                <a:solidFill>
                  <a:srgbClr val="00CFFF"/>
                </a:solidFill>
              </a:defRPr>
            </a:lvl8pPr>
            <a:lvl9pPr lvl="8" rtl="0">
              <a:spcBef>
                <a:spcPts val="0"/>
              </a:spcBef>
              <a:spcAft>
                <a:spcPts val="0"/>
              </a:spcAft>
              <a:buNone/>
              <a:defRPr>
                <a:solidFill>
                  <a:srgbClr val="00CFFF"/>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right">
  <p:cSld name="CUSTOM_6_1">
    <p:bg>
      <p:bgPr>
        <a:solidFill>
          <a:srgbClr val="FFFFFF"/>
        </a:solidFill>
      </p:bgPr>
    </p:bg>
    <p:spTree>
      <p:nvGrpSpPr>
        <p:cNvPr id="711" name="Shape 711"/>
        <p:cNvGrpSpPr/>
        <p:nvPr/>
      </p:nvGrpSpPr>
      <p:grpSpPr>
        <a:xfrm>
          <a:off x="0" y="0"/>
          <a:ext cx="0" cy="0"/>
          <a:chOff x="0" y="0"/>
          <a:chExt cx="0" cy="0"/>
        </a:xfrm>
      </p:grpSpPr>
      <p:sp>
        <p:nvSpPr>
          <p:cNvPr id="712" name="Google Shape;712;p126"/>
          <p:cNvSpPr txBox="1"/>
          <p:nvPr>
            <p:ph idx="1" type="body"/>
          </p:nvPr>
        </p:nvSpPr>
        <p:spPr>
          <a:xfrm>
            <a:off x="457948" y="1216152"/>
            <a:ext cx="7470600" cy="3213300"/>
          </a:xfrm>
          <a:prstGeom prst="rect">
            <a:avLst/>
          </a:prstGeom>
        </p:spPr>
        <p:txBody>
          <a:bodyPr anchorCtr="0" anchor="t" bIns="0" lIns="0" spcFirstLastPara="1" rIns="0" wrap="square" tIns="0">
            <a:noAutofit/>
          </a:bodyPr>
          <a:lstStyle>
            <a:lvl1pPr indent="-342900" lvl="0" marL="457200" rtl="0">
              <a:spcBef>
                <a:spcPts val="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1pPr>
            <a:lvl2pPr indent="-342900" lvl="1" marL="9144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2pPr>
            <a:lvl3pPr indent="-342900" lvl="2" marL="1371600" rtl="0">
              <a:spcBef>
                <a:spcPts val="1600"/>
              </a:spcBef>
              <a:spcAft>
                <a:spcPts val="0"/>
              </a:spcAft>
              <a:buClr>
                <a:srgbClr val="046B99"/>
              </a:buClr>
              <a:buSzPts val="1800"/>
              <a:buFont typeface="Helvetica Neue"/>
              <a:buAutoNum type="romanLcPeriod"/>
              <a:defRPr b="1" sz="1800">
                <a:solidFill>
                  <a:srgbClr val="1C304A"/>
                </a:solidFill>
                <a:latin typeface="Helvetica Neue"/>
                <a:ea typeface="Helvetica Neue"/>
                <a:cs typeface="Helvetica Neue"/>
                <a:sym typeface="Helvetica Neue"/>
              </a:defRPr>
            </a:lvl3pPr>
            <a:lvl4pPr indent="-342900" lvl="3" marL="1828800" rtl="0">
              <a:spcBef>
                <a:spcPts val="160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4pPr>
            <a:lvl5pPr indent="-342900" lvl="4" marL="22860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5pPr>
            <a:lvl6pPr indent="-342900" lvl="5" marL="2743200" rtl="0">
              <a:spcBef>
                <a:spcPts val="1600"/>
              </a:spcBef>
              <a:spcAft>
                <a:spcPts val="0"/>
              </a:spcAft>
              <a:buClr>
                <a:srgbClr val="046B99"/>
              </a:buClr>
              <a:buSzPts val="1800"/>
              <a:buFont typeface="Helvetica Neue"/>
              <a:buAutoNum type="romanLcPeriod"/>
              <a:defRPr b="1" sz="1800">
                <a:solidFill>
                  <a:srgbClr val="1C304A"/>
                </a:solidFill>
                <a:latin typeface="Helvetica Neue"/>
                <a:ea typeface="Helvetica Neue"/>
                <a:cs typeface="Helvetica Neue"/>
                <a:sym typeface="Helvetica Neue"/>
              </a:defRPr>
            </a:lvl6pPr>
            <a:lvl7pPr indent="-342900" lvl="6" marL="3200400" rtl="0">
              <a:spcBef>
                <a:spcPts val="160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7pPr>
            <a:lvl8pPr indent="-342900" lvl="7" marL="36576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8pPr>
            <a:lvl9pPr indent="-342900" lvl="8" marL="4114800" rtl="0">
              <a:spcBef>
                <a:spcPts val="1600"/>
              </a:spcBef>
              <a:spcAft>
                <a:spcPts val="1600"/>
              </a:spcAft>
              <a:buClr>
                <a:srgbClr val="1C304A"/>
              </a:buClr>
              <a:buSzPts val="1800"/>
              <a:buFont typeface="Helvetica Neue"/>
              <a:buAutoNum type="romanLcPeriod"/>
              <a:defRPr b="1" sz="1800">
                <a:solidFill>
                  <a:srgbClr val="1C304A"/>
                </a:solidFill>
                <a:latin typeface="Helvetica Neue"/>
                <a:ea typeface="Helvetica Neue"/>
                <a:cs typeface="Helvetica Neue"/>
                <a:sym typeface="Helvetica Neue"/>
              </a:defRPr>
            </a:lvl9pPr>
          </a:lstStyle>
          <a:p/>
        </p:txBody>
      </p:sp>
      <p:sp>
        <p:nvSpPr>
          <p:cNvPr id="713" name="Google Shape;713;p126"/>
          <p:cNvSpPr txBox="1"/>
          <p:nvPr>
            <p:ph type="title"/>
          </p:nvPr>
        </p:nvSpPr>
        <p:spPr>
          <a:xfrm>
            <a:off x="457200" y="640080"/>
            <a:ext cx="7470600" cy="493800"/>
          </a:xfrm>
          <a:prstGeom prst="rect">
            <a:avLst/>
          </a:prstGeom>
        </p:spPr>
        <p:txBody>
          <a:bodyPr anchorCtr="0" anchor="t" bIns="0" lIns="0" spcFirstLastPara="1" rIns="0" wrap="square" tIns="0">
            <a:noAutofit/>
          </a:bodyPr>
          <a:lstStyle>
            <a:lvl1pPr lvl="0" rtl="0">
              <a:spcBef>
                <a:spcPts val="0"/>
              </a:spcBef>
              <a:spcAft>
                <a:spcPts val="0"/>
              </a:spcAft>
              <a:buNone/>
              <a:defRPr>
                <a:solidFill>
                  <a:srgbClr val="1C304A"/>
                </a:solidFill>
              </a:defRPr>
            </a:lvl1pPr>
            <a:lvl2pPr lvl="1" rtl="0">
              <a:spcBef>
                <a:spcPts val="0"/>
              </a:spcBef>
              <a:spcAft>
                <a:spcPts val="0"/>
              </a:spcAft>
              <a:buNone/>
              <a:defRPr>
                <a:solidFill>
                  <a:srgbClr val="046B99"/>
                </a:solidFill>
              </a:defRPr>
            </a:lvl2pPr>
            <a:lvl3pPr lvl="2" rtl="0">
              <a:spcBef>
                <a:spcPts val="0"/>
              </a:spcBef>
              <a:spcAft>
                <a:spcPts val="0"/>
              </a:spcAft>
              <a:buNone/>
              <a:defRPr>
                <a:solidFill>
                  <a:srgbClr val="046B99"/>
                </a:solidFill>
              </a:defRPr>
            </a:lvl3pPr>
            <a:lvl4pPr lvl="3" rtl="0">
              <a:spcBef>
                <a:spcPts val="0"/>
              </a:spcBef>
              <a:spcAft>
                <a:spcPts val="0"/>
              </a:spcAft>
              <a:buNone/>
              <a:defRPr>
                <a:solidFill>
                  <a:srgbClr val="046B99"/>
                </a:solidFill>
              </a:defRPr>
            </a:lvl4pPr>
            <a:lvl5pPr lvl="4" rtl="0">
              <a:spcBef>
                <a:spcPts val="0"/>
              </a:spcBef>
              <a:spcAft>
                <a:spcPts val="0"/>
              </a:spcAft>
              <a:buNone/>
              <a:defRPr>
                <a:solidFill>
                  <a:srgbClr val="046B99"/>
                </a:solidFill>
              </a:defRPr>
            </a:lvl5pPr>
            <a:lvl6pPr lvl="5" rtl="0">
              <a:spcBef>
                <a:spcPts val="0"/>
              </a:spcBef>
              <a:spcAft>
                <a:spcPts val="0"/>
              </a:spcAft>
              <a:buNone/>
              <a:defRPr>
                <a:solidFill>
                  <a:srgbClr val="046B99"/>
                </a:solidFill>
              </a:defRPr>
            </a:lvl6pPr>
            <a:lvl7pPr lvl="6" rtl="0">
              <a:spcBef>
                <a:spcPts val="0"/>
              </a:spcBef>
              <a:spcAft>
                <a:spcPts val="0"/>
              </a:spcAft>
              <a:buNone/>
              <a:defRPr>
                <a:solidFill>
                  <a:srgbClr val="046B99"/>
                </a:solidFill>
              </a:defRPr>
            </a:lvl7pPr>
            <a:lvl8pPr lvl="7" rtl="0">
              <a:spcBef>
                <a:spcPts val="0"/>
              </a:spcBef>
              <a:spcAft>
                <a:spcPts val="0"/>
              </a:spcAft>
              <a:buNone/>
              <a:defRPr>
                <a:solidFill>
                  <a:srgbClr val="046B99"/>
                </a:solidFill>
              </a:defRPr>
            </a:lvl8pPr>
            <a:lvl9pPr lvl="8" rtl="0">
              <a:spcBef>
                <a:spcPts val="0"/>
              </a:spcBef>
              <a:spcAft>
                <a:spcPts val="0"/>
              </a:spcAft>
              <a:buNone/>
              <a:defRPr>
                <a:solidFill>
                  <a:srgbClr val="046B99"/>
                </a:solidFill>
              </a:defRPr>
            </a:lvl9pPr>
          </a:lstStyle>
          <a:p/>
        </p:txBody>
      </p:sp>
      <p:sp>
        <p:nvSpPr>
          <p:cNvPr id="714" name="Google Shape;714;p126"/>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403">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bright">
  <p:cSld name="CUSTOM_3_1_1">
    <p:bg>
      <p:bgPr>
        <a:solidFill>
          <a:srgbClr val="00CFFF"/>
        </a:solidFill>
      </p:bgPr>
    </p:bg>
    <p:spTree>
      <p:nvGrpSpPr>
        <p:cNvPr id="715" name="Shape 715"/>
        <p:cNvGrpSpPr/>
        <p:nvPr/>
      </p:nvGrpSpPr>
      <p:grpSpPr>
        <a:xfrm>
          <a:off x="0" y="0"/>
          <a:ext cx="0" cy="0"/>
          <a:chOff x="0" y="0"/>
          <a:chExt cx="0" cy="0"/>
        </a:xfrm>
      </p:grpSpPr>
      <p:sp>
        <p:nvSpPr>
          <p:cNvPr id="716" name="Google Shape;716;p127"/>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Helvetica Neue"/>
                <a:ea typeface="Helvetica Neue"/>
                <a:cs typeface="Helvetica Neue"/>
                <a:sym typeface="Helvetica Neue"/>
              </a:rPr>
              <a:t> </a:t>
            </a:r>
            <a:endParaRPr b="1" sz="6000">
              <a:solidFill>
                <a:srgbClr val="1C304A"/>
              </a:solidFill>
              <a:latin typeface="Helvetica Neue"/>
              <a:ea typeface="Helvetica Neue"/>
              <a:cs typeface="Helvetica Neue"/>
              <a:sym typeface="Helvetica Neue"/>
            </a:endParaRPr>
          </a:p>
        </p:txBody>
      </p:sp>
      <p:sp>
        <p:nvSpPr>
          <p:cNvPr id="717" name="Google Shape;717;p127"/>
          <p:cNvSpPr txBox="1"/>
          <p:nvPr>
            <p:ph type="title"/>
          </p:nvPr>
        </p:nvSpPr>
        <p:spPr>
          <a:xfrm>
            <a:off x="457198" y="1126952"/>
            <a:ext cx="7388400" cy="2889600"/>
          </a:xfrm>
          <a:prstGeom prst="rect">
            <a:avLst/>
          </a:prstGeom>
        </p:spPr>
        <p:txBody>
          <a:bodyPr anchorCtr="0" anchor="ctr" bIns="0" lIns="0" spcFirstLastPara="1" rIns="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dark ">
  <p:cSld name="CUSTOM_4_1">
    <p:bg>
      <p:bgPr>
        <a:solidFill>
          <a:srgbClr val="1C304A"/>
        </a:solidFill>
      </p:bgPr>
    </p:bg>
    <p:spTree>
      <p:nvGrpSpPr>
        <p:cNvPr id="718" name="Shape 718"/>
        <p:cNvGrpSpPr/>
        <p:nvPr/>
      </p:nvGrpSpPr>
      <p:grpSpPr>
        <a:xfrm>
          <a:off x="0" y="0"/>
          <a:ext cx="0" cy="0"/>
          <a:chOff x="0" y="0"/>
          <a:chExt cx="0" cy="0"/>
        </a:xfrm>
      </p:grpSpPr>
      <p:sp>
        <p:nvSpPr>
          <p:cNvPr id="719" name="Google Shape;719;p128"/>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00CFFF"/>
                </a:solidFill>
                <a:latin typeface="Helvetica Neue"/>
                <a:ea typeface="Helvetica Neue"/>
                <a:cs typeface="Helvetica Neue"/>
                <a:sym typeface="Helvetica Neue"/>
              </a:rPr>
              <a:t> </a:t>
            </a:r>
            <a:endParaRPr b="1" sz="6000">
              <a:solidFill>
                <a:srgbClr val="00CFFF"/>
              </a:solidFill>
              <a:latin typeface="Helvetica Neue"/>
              <a:ea typeface="Helvetica Neue"/>
              <a:cs typeface="Helvetica Neue"/>
              <a:sym typeface="Helvetica Neue"/>
            </a:endParaRPr>
          </a:p>
        </p:txBody>
      </p:sp>
      <p:sp>
        <p:nvSpPr>
          <p:cNvPr id="720" name="Google Shape;720;p128"/>
          <p:cNvSpPr txBox="1"/>
          <p:nvPr>
            <p:ph type="title"/>
          </p:nvPr>
        </p:nvSpPr>
        <p:spPr>
          <a:xfrm>
            <a:off x="457198" y="1126952"/>
            <a:ext cx="7388400" cy="2889600"/>
          </a:xfrm>
          <a:prstGeom prst="rect">
            <a:avLst/>
          </a:prstGeom>
        </p:spPr>
        <p:txBody>
          <a:bodyPr anchorCtr="0" anchor="ctr" bIns="0" lIns="0" spcFirstLastPara="1" rIns="0" wrap="square" tIns="0">
            <a:noAutofit/>
          </a:bodyPr>
          <a:lstStyle>
            <a:lvl1pPr lvl="0" rtl="0">
              <a:spcBef>
                <a:spcPts val="0"/>
              </a:spcBef>
              <a:spcAft>
                <a:spcPts val="0"/>
              </a:spcAft>
              <a:buNone/>
              <a:defRPr sz="6000">
                <a:solidFill>
                  <a:srgbClr val="00CFFF"/>
                </a:solidFill>
              </a:defRPr>
            </a:lvl1pPr>
            <a:lvl2pPr lvl="1" rtl="0">
              <a:spcBef>
                <a:spcPts val="0"/>
              </a:spcBef>
              <a:spcAft>
                <a:spcPts val="0"/>
              </a:spcAft>
              <a:buNone/>
              <a:defRPr sz="6000">
                <a:solidFill>
                  <a:srgbClr val="00CFFF"/>
                </a:solidFill>
              </a:defRPr>
            </a:lvl2pPr>
            <a:lvl3pPr lvl="2" rtl="0">
              <a:spcBef>
                <a:spcPts val="0"/>
              </a:spcBef>
              <a:spcAft>
                <a:spcPts val="0"/>
              </a:spcAft>
              <a:buNone/>
              <a:defRPr sz="6000">
                <a:solidFill>
                  <a:srgbClr val="00CFFF"/>
                </a:solidFill>
              </a:defRPr>
            </a:lvl3pPr>
            <a:lvl4pPr lvl="3" rtl="0">
              <a:spcBef>
                <a:spcPts val="0"/>
              </a:spcBef>
              <a:spcAft>
                <a:spcPts val="0"/>
              </a:spcAft>
              <a:buNone/>
              <a:defRPr sz="6000">
                <a:solidFill>
                  <a:srgbClr val="00CFFF"/>
                </a:solidFill>
              </a:defRPr>
            </a:lvl4pPr>
            <a:lvl5pPr lvl="4" rtl="0">
              <a:spcBef>
                <a:spcPts val="0"/>
              </a:spcBef>
              <a:spcAft>
                <a:spcPts val="0"/>
              </a:spcAft>
              <a:buNone/>
              <a:defRPr sz="6000">
                <a:solidFill>
                  <a:srgbClr val="00CFFF"/>
                </a:solidFill>
              </a:defRPr>
            </a:lvl5pPr>
            <a:lvl6pPr lvl="5" rtl="0">
              <a:spcBef>
                <a:spcPts val="0"/>
              </a:spcBef>
              <a:spcAft>
                <a:spcPts val="0"/>
              </a:spcAft>
              <a:buNone/>
              <a:defRPr sz="6000">
                <a:solidFill>
                  <a:srgbClr val="00CFFF"/>
                </a:solidFill>
              </a:defRPr>
            </a:lvl6pPr>
            <a:lvl7pPr lvl="6" rtl="0">
              <a:spcBef>
                <a:spcPts val="0"/>
              </a:spcBef>
              <a:spcAft>
                <a:spcPts val="0"/>
              </a:spcAft>
              <a:buNone/>
              <a:defRPr sz="6000">
                <a:solidFill>
                  <a:srgbClr val="00CFFF"/>
                </a:solidFill>
              </a:defRPr>
            </a:lvl7pPr>
            <a:lvl8pPr lvl="7" rtl="0">
              <a:spcBef>
                <a:spcPts val="0"/>
              </a:spcBef>
              <a:spcAft>
                <a:spcPts val="0"/>
              </a:spcAft>
              <a:buNone/>
              <a:defRPr sz="6000">
                <a:solidFill>
                  <a:srgbClr val="00CFFF"/>
                </a:solidFill>
              </a:defRPr>
            </a:lvl8pPr>
            <a:lvl9pPr lvl="8" rtl="0">
              <a:spcBef>
                <a:spcPts val="0"/>
              </a:spcBef>
              <a:spcAft>
                <a:spcPts val="0"/>
              </a:spcAft>
              <a:buNone/>
              <a:defRPr sz="6000">
                <a:solidFill>
                  <a:srgbClr val="00CFFF"/>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ight">
  <p:cSld name="TITLE_AND_BODY_2_1_1_1_1_2">
    <p:bg>
      <p:bgPr>
        <a:solidFill>
          <a:srgbClr val="FFFFFF"/>
        </a:solidFill>
      </p:bgPr>
    </p:bg>
    <p:spTree>
      <p:nvGrpSpPr>
        <p:cNvPr id="721" name="Shape 721"/>
        <p:cNvGrpSpPr/>
        <p:nvPr/>
      </p:nvGrpSpPr>
      <p:grpSpPr>
        <a:xfrm>
          <a:off x="0" y="0"/>
          <a:ext cx="0" cy="0"/>
          <a:chOff x="0" y="0"/>
          <a:chExt cx="0" cy="0"/>
        </a:xfrm>
      </p:grpSpPr>
      <p:sp>
        <p:nvSpPr>
          <p:cNvPr id="722" name="Google Shape;722;p129"/>
          <p:cNvSpPr txBox="1"/>
          <p:nvPr>
            <p:ph type="ctrTitle"/>
          </p:nvPr>
        </p:nvSpPr>
        <p:spPr>
          <a:xfrm>
            <a:off x="457198" y="640080"/>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723" name="Google Shape;723;p129"/>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1C304A"/>
              </a:buClr>
              <a:buSzPts val="1800"/>
              <a:buChar char="●"/>
              <a:defRPr sz="1800">
                <a:solidFill>
                  <a:srgbClr val="1C304A"/>
                </a:solidFill>
              </a:defRPr>
            </a:lvl1pPr>
            <a:lvl2pPr indent="-342900" lvl="1" marL="914400" rtl="0" algn="l">
              <a:lnSpc>
                <a:spcPct val="115000"/>
              </a:lnSpc>
              <a:spcBef>
                <a:spcPts val="1600"/>
              </a:spcBef>
              <a:spcAft>
                <a:spcPts val="0"/>
              </a:spcAft>
              <a:buClr>
                <a:srgbClr val="1C304A"/>
              </a:buClr>
              <a:buSzPts val="1800"/>
              <a:buChar char="○"/>
              <a:defRPr sz="1800">
                <a:solidFill>
                  <a:srgbClr val="1C304A"/>
                </a:solidFill>
              </a:defRPr>
            </a:lvl2pPr>
            <a:lvl3pPr indent="-342900" lvl="2" marL="1371600" rtl="0" algn="l">
              <a:lnSpc>
                <a:spcPct val="115000"/>
              </a:lnSpc>
              <a:spcBef>
                <a:spcPts val="1600"/>
              </a:spcBef>
              <a:spcAft>
                <a:spcPts val="0"/>
              </a:spcAft>
              <a:buClr>
                <a:srgbClr val="1C304A"/>
              </a:buClr>
              <a:buSzPts val="1800"/>
              <a:buChar char="■"/>
              <a:defRPr sz="1800">
                <a:solidFill>
                  <a:srgbClr val="1C304A"/>
                </a:solidFill>
              </a:defRPr>
            </a:lvl3pPr>
            <a:lvl4pPr indent="-342900" lvl="3" marL="1828800" rtl="0" algn="l">
              <a:lnSpc>
                <a:spcPct val="115000"/>
              </a:lnSpc>
              <a:spcBef>
                <a:spcPts val="1600"/>
              </a:spcBef>
              <a:spcAft>
                <a:spcPts val="0"/>
              </a:spcAft>
              <a:buClr>
                <a:srgbClr val="1C304A"/>
              </a:buClr>
              <a:buSzPts val="1800"/>
              <a:buChar char="●"/>
              <a:defRPr sz="1800">
                <a:solidFill>
                  <a:srgbClr val="1C304A"/>
                </a:solidFill>
              </a:defRPr>
            </a:lvl4pPr>
            <a:lvl5pPr indent="-342900" lvl="4" marL="2286000" rtl="0" algn="l">
              <a:lnSpc>
                <a:spcPct val="115000"/>
              </a:lnSpc>
              <a:spcBef>
                <a:spcPts val="1600"/>
              </a:spcBef>
              <a:spcAft>
                <a:spcPts val="0"/>
              </a:spcAft>
              <a:buClr>
                <a:srgbClr val="1C304A"/>
              </a:buClr>
              <a:buSzPts val="1800"/>
              <a:buChar char="○"/>
              <a:defRPr sz="1800">
                <a:solidFill>
                  <a:srgbClr val="1C304A"/>
                </a:solidFill>
              </a:defRPr>
            </a:lvl5pPr>
            <a:lvl6pPr indent="-342900" lvl="5" marL="2743200" rtl="0" algn="l">
              <a:lnSpc>
                <a:spcPct val="115000"/>
              </a:lnSpc>
              <a:spcBef>
                <a:spcPts val="1600"/>
              </a:spcBef>
              <a:spcAft>
                <a:spcPts val="0"/>
              </a:spcAft>
              <a:buClr>
                <a:srgbClr val="1C304A"/>
              </a:buClr>
              <a:buSzPts val="1800"/>
              <a:buChar char="■"/>
              <a:defRPr sz="1800">
                <a:solidFill>
                  <a:srgbClr val="1C304A"/>
                </a:solidFill>
              </a:defRPr>
            </a:lvl6pPr>
            <a:lvl7pPr indent="-342900" lvl="6" marL="3200400" rtl="0" algn="l">
              <a:lnSpc>
                <a:spcPct val="115000"/>
              </a:lnSpc>
              <a:spcBef>
                <a:spcPts val="1600"/>
              </a:spcBef>
              <a:spcAft>
                <a:spcPts val="0"/>
              </a:spcAft>
              <a:buClr>
                <a:srgbClr val="1C304A"/>
              </a:buClr>
              <a:buSzPts val="1800"/>
              <a:buChar char="●"/>
              <a:defRPr sz="1800">
                <a:solidFill>
                  <a:srgbClr val="1C304A"/>
                </a:solidFill>
              </a:defRPr>
            </a:lvl7pPr>
            <a:lvl8pPr indent="-342900" lvl="7" marL="3657600" rtl="0" algn="l">
              <a:lnSpc>
                <a:spcPct val="115000"/>
              </a:lnSpc>
              <a:spcBef>
                <a:spcPts val="1600"/>
              </a:spcBef>
              <a:spcAft>
                <a:spcPts val="0"/>
              </a:spcAft>
              <a:buClr>
                <a:srgbClr val="1C304A"/>
              </a:buClr>
              <a:buSzPts val="1800"/>
              <a:buChar char="○"/>
              <a:defRPr sz="1800">
                <a:solidFill>
                  <a:srgbClr val="1C304A"/>
                </a:solidFill>
              </a:defRPr>
            </a:lvl8pPr>
            <a:lvl9pPr indent="-342900" lvl="8" marL="4114800" rtl="0" algn="l">
              <a:lnSpc>
                <a:spcPct val="115000"/>
              </a:lnSpc>
              <a:spcBef>
                <a:spcPts val="1600"/>
              </a:spcBef>
              <a:spcAft>
                <a:spcPts val="1600"/>
              </a:spcAft>
              <a:buClr>
                <a:srgbClr val="1C304A"/>
              </a:buClr>
              <a:buSzPts val="1800"/>
              <a:buChar char="■"/>
              <a:defRPr sz="1800">
                <a:solidFill>
                  <a:srgbClr val="1C304A"/>
                </a:solidFill>
              </a:defRPr>
            </a:lvl9pPr>
          </a:lstStyle>
          <a:p/>
        </p:txBody>
      </p:sp>
      <p:sp>
        <p:nvSpPr>
          <p:cNvPr id="724" name="Google Shape;724;p129"/>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pos="2736">
          <p15:clr>
            <a:srgbClr val="FA7B17"/>
          </p15:clr>
        </p15:guide>
        <p15:guide id="5" pos="3024">
          <p15:clr>
            <a:srgbClr val="FA7B17"/>
          </p15:clr>
        </p15:guide>
        <p15:guide id="6" orient="horz" pos="288">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ght" type="secHead">
  <p:cSld name="SECTION_HEADER">
    <p:bg>
      <p:bgPr>
        <a:solidFill>
          <a:srgbClr val="FFFFFF"/>
        </a:solidFill>
      </p:bgPr>
    </p:bg>
    <p:spTree>
      <p:nvGrpSpPr>
        <p:cNvPr id="725" name="Shape 725"/>
        <p:cNvGrpSpPr/>
        <p:nvPr/>
      </p:nvGrpSpPr>
      <p:grpSpPr>
        <a:xfrm>
          <a:off x="0" y="0"/>
          <a:ext cx="0" cy="0"/>
          <a:chOff x="0" y="0"/>
          <a:chExt cx="0" cy="0"/>
        </a:xfrm>
      </p:grpSpPr>
      <p:sp>
        <p:nvSpPr>
          <p:cNvPr id="726" name="Google Shape;726;p130"/>
          <p:cNvSpPr txBox="1"/>
          <p:nvPr>
            <p:ph type="ctrTitle"/>
          </p:nvPr>
        </p:nvSpPr>
        <p:spPr>
          <a:xfrm>
            <a:off x="472950" y="384050"/>
            <a:ext cx="7215900" cy="157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5000"/>
              <a:buNone/>
              <a:defRPr b="1" sz="5000">
                <a:solidFill>
                  <a:srgbClr val="1C304A"/>
                </a:solidFill>
              </a:defRPr>
            </a:lvl1pPr>
            <a:lvl2pPr lvl="1" rtl="0" algn="ctr">
              <a:lnSpc>
                <a:spcPct val="100000"/>
              </a:lnSpc>
              <a:spcBef>
                <a:spcPts val="0"/>
              </a:spcBef>
              <a:spcAft>
                <a:spcPts val="0"/>
              </a:spcAft>
              <a:buClr>
                <a:srgbClr val="1C304A"/>
              </a:buClr>
              <a:buSzPts val="5000"/>
              <a:buNone/>
              <a:defRPr sz="5000">
                <a:solidFill>
                  <a:srgbClr val="1C304A"/>
                </a:solidFill>
              </a:defRPr>
            </a:lvl2pPr>
            <a:lvl3pPr lvl="2" rtl="0" algn="ctr">
              <a:lnSpc>
                <a:spcPct val="100000"/>
              </a:lnSpc>
              <a:spcBef>
                <a:spcPts val="0"/>
              </a:spcBef>
              <a:spcAft>
                <a:spcPts val="0"/>
              </a:spcAft>
              <a:buClr>
                <a:srgbClr val="1C304A"/>
              </a:buClr>
              <a:buSzPts val="5000"/>
              <a:buNone/>
              <a:defRPr sz="5000">
                <a:solidFill>
                  <a:srgbClr val="1C304A"/>
                </a:solidFill>
              </a:defRPr>
            </a:lvl3pPr>
            <a:lvl4pPr lvl="3" rtl="0" algn="ctr">
              <a:lnSpc>
                <a:spcPct val="100000"/>
              </a:lnSpc>
              <a:spcBef>
                <a:spcPts val="0"/>
              </a:spcBef>
              <a:spcAft>
                <a:spcPts val="0"/>
              </a:spcAft>
              <a:buClr>
                <a:srgbClr val="1C304A"/>
              </a:buClr>
              <a:buSzPts val="5000"/>
              <a:buNone/>
              <a:defRPr sz="5000">
                <a:solidFill>
                  <a:srgbClr val="1C304A"/>
                </a:solidFill>
              </a:defRPr>
            </a:lvl4pPr>
            <a:lvl5pPr lvl="4" rtl="0" algn="ctr">
              <a:lnSpc>
                <a:spcPct val="100000"/>
              </a:lnSpc>
              <a:spcBef>
                <a:spcPts val="0"/>
              </a:spcBef>
              <a:spcAft>
                <a:spcPts val="0"/>
              </a:spcAft>
              <a:buClr>
                <a:srgbClr val="1C304A"/>
              </a:buClr>
              <a:buSzPts val="5000"/>
              <a:buNone/>
              <a:defRPr sz="5000">
                <a:solidFill>
                  <a:srgbClr val="1C304A"/>
                </a:solidFill>
              </a:defRPr>
            </a:lvl5pPr>
            <a:lvl6pPr lvl="5" rtl="0" algn="ctr">
              <a:lnSpc>
                <a:spcPct val="100000"/>
              </a:lnSpc>
              <a:spcBef>
                <a:spcPts val="0"/>
              </a:spcBef>
              <a:spcAft>
                <a:spcPts val="0"/>
              </a:spcAft>
              <a:buClr>
                <a:srgbClr val="1C304A"/>
              </a:buClr>
              <a:buSzPts val="5000"/>
              <a:buNone/>
              <a:defRPr sz="5000">
                <a:solidFill>
                  <a:srgbClr val="1C304A"/>
                </a:solidFill>
              </a:defRPr>
            </a:lvl6pPr>
            <a:lvl7pPr lvl="6" rtl="0" algn="ctr">
              <a:lnSpc>
                <a:spcPct val="100000"/>
              </a:lnSpc>
              <a:spcBef>
                <a:spcPts val="0"/>
              </a:spcBef>
              <a:spcAft>
                <a:spcPts val="0"/>
              </a:spcAft>
              <a:buClr>
                <a:srgbClr val="1C304A"/>
              </a:buClr>
              <a:buSzPts val="5000"/>
              <a:buNone/>
              <a:defRPr sz="5000">
                <a:solidFill>
                  <a:srgbClr val="1C304A"/>
                </a:solidFill>
              </a:defRPr>
            </a:lvl7pPr>
            <a:lvl8pPr lvl="7" rtl="0" algn="ctr">
              <a:lnSpc>
                <a:spcPct val="100000"/>
              </a:lnSpc>
              <a:spcBef>
                <a:spcPts val="0"/>
              </a:spcBef>
              <a:spcAft>
                <a:spcPts val="0"/>
              </a:spcAft>
              <a:buClr>
                <a:srgbClr val="1C304A"/>
              </a:buClr>
              <a:buSzPts val="5000"/>
              <a:buNone/>
              <a:defRPr sz="5000">
                <a:solidFill>
                  <a:srgbClr val="1C304A"/>
                </a:solidFill>
              </a:defRPr>
            </a:lvl8pPr>
            <a:lvl9pPr lvl="8" rtl="0" algn="ctr">
              <a:lnSpc>
                <a:spcPct val="100000"/>
              </a:lnSpc>
              <a:spcBef>
                <a:spcPts val="0"/>
              </a:spcBef>
              <a:spcAft>
                <a:spcPts val="0"/>
              </a:spcAft>
              <a:buClr>
                <a:srgbClr val="1C304A"/>
              </a:buClr>
              <a:buSzPts val="5000"/>
              <a:buNone/>
              <a:defRPr sz="5000">
                <a:solidFill>
                  <a:srgbClr val="1C304A"/>
                </a:solidFill>
              </a:defRPr>
            </a:lvl9pPr>
          </a:lstStyle>
          <a:p/>
        </p:txBody>
      </p:sp>
      <p:sp>
        <p:nvSpPr>
          <p:cNvPr id="727" name="Google Shape;727;p130"/>
          <p:cNvSpPr txBox="1"/>
          <p:nvPr>
            <p:ph idx="1" type="subTitle"/>
          </p:nvPr>
        </p:nvSpPr>
        <p:spPr>
          <a:xfrm>
            <a:off x="472948" y="2287534"/>
            <a:ext cx="4389300" cy="792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1400"/>
              <a:buNone/>
              <a:defRPr sz="1400">
                <a:solidFill>
                  <a:srgbClr val="1C304A"/>
                </a:solidFill>
              </a:defRPr>
            </a:lvl1pPr>
            <a:lvl2pPr lvl="1" rtl="0" algn="l">
              <a:lnSpc>
                <a:spcPct val="100000"/>
              </a:lnSpc>
              <a:spcBef>
                <a:spcPts val="0"/>
              </a:spcBef>
              <a:spcAft>
                <a:spcPts val="0"/>
              </a:spcAft>
              <a:buClr>
                <a:srgbClr val="1C304A"/>
              </a:buClr>
              <a:buSzPts val="1400"/>
              <a:buNone/>
              <a:defRPr>
                <a:solidFill>
                  <a:srgbClr val="1C304A"/>
                </a:solidFill>
              </a:defRPr>
            </a:lvl2pPr>
            <a:lvl3pPr lvl="2" rtl="0" algn="l">
              <a:lnSpc>
                <a:spcPct val="100000"/>
              </a:lnSpc>
              <a:spcBef>
                <a:spcPts val="0"/>
              </a:spcBef>
              <a:spcAft>
                <a:spcPts val="0"/>
              </a:spcAft>
              <a:buClr>
                <a:srgbClr val="1C304A"/>
              </a:buClr>
              <a:buSzPts val="1400"/>
              <a:buNone/>
              <a:defRPr>
                <a:solidFill>
                  <a:srgbClr val="1C304A"/>
                </a:solidFill>
              </a:defRPr>
            </a:lvl3pPr>
            <a:lvl4pPr lvl="3" rtl="0" algn="l">
              <a:lnSpc>
                <a:spcPct val="100000"/>
              </a:lnSpc>
              <a:spcBef>
                <a:spcPts val="0"/>
              </a:spcBef>
              <a:spcAft>
                <a:spcPts val="0"/>
              </a:spcAft>
              <a:buClr>
                <a:srgbClr val="1C304A"/>
              </a:buClr>
              <a:buSzPts val="1200"/>
              <a:buNone/>
              <a:defRPr>
                <a:solidFill>
                  <a:srgbClr val="1C304A"/>
                </a:solidFill>
              </a:defRPr>
            </a:lvl4pPr>
            <a:lvl5pPr lvl="4" rtl="0" algn="l">
              <a:lnSpc>
                <a:spcPct val="100000"/>
              </a:lnSpc>
              <a:spcBef>
                <a:spcPts val="0"/>
              </a:spcBef>
              <a:spcAft>
                <a:spcPts val="0"/>
              </a:spcAft>
              <a:buClr>
                <a:srgbClr val="1C304A"/>
              </a:buClr>
              <a:buSzPts val="1000"/>
              <a:buNone/>
              <a:defRPr>
                <a:solidFill>
                  <a:srgbClr val="1C304A"/>
                </a:solidFill>
              </a:defRPr>
            </a:lvl5pPr>
            <a:lvl6pPr lvl="5" rtl="0" algn="l">
              <a:lnSpc>
                <a:spcPct val="100000"/>
              </a:lnSpc>
              <a:spcBef>
                <a:spcPts val="0"/>
              </a:spcBef>
              <a:spcAft>
                <a:spcPts val="0"/>
              </a:spcAft>
              <a:buClr>
                <a:srgbClr val="1C304A"/>
              </a:buClr>
              <a:buSzPts val="800"/>
              <a:buNone/>
              <a:defRPr>
                <a:solidFill>
                  <a:srgbClr val="1C304A"/>
                </a:solidFill>
              </a:defRPr>
            </a:lvl6pPr>
            <a:lvl7pPr lvl="6" rtl="0" algn="l">
              <a:lnSpc>
                <a:spcPct val="100000"/>
              </a:lnSpc>
              <a:spcBef>
                <a:spcPts val="0"/>
              </a:spcBef>
              <a:spcAft>
                <a:spcPts val="0"/>
              </a:spcAft>
              <a:buClr>
                <a:srgbClr val="1C304A"/>
              </a:buClr>
              <a:buSzPts val="800"/>
              <a:buNone/>
              <a:defRPr>
                <a:solidFill>
                  <a:srgbClr val="1C304A"/>
                </a:solidFill>
              </a:defRPr>
            </a:lvl7pPr>
            <a:lvl8pPr lvl="7" rtl="0" algn="l">
              <a:lnSpc>
                <a:spcPct val="100000"/>
              </a:lnSpc>
              <a:spcBef>
                <a:spcPts val="0"/>
              </a:spcBef>
              <a:spcAft>
                <a:spcPts val="0"/>
              </a:spcAft>
              <a:buClr>
                <a:srgbClr val="1C304A"/>
              </a:buClr>
              <a:buSzPts val="800"/>
              <a:buNone/>
              <a:defRPr>
                <a:solidFill>
                  <a:srgbClr val="1C304A"/>
                </a:solidFill>
              </a:defRPr>
            </a:lvl8pPr>
            <a:lvl9pPr lvl="8" rtl="0" algn="l">
              <a:lnSpc>
                <a:spcPct val="100000"/>
              </a:lnSpc>
              <a:spcBef>
                <a:spcPts val="0"/>
              </a:spcBef>
              <a:spcAft>
                <a:spcPts val="0"/>
              </a:spcAft>
              <a:buClr>
                <a:srgbClr val="1C304A"/>
              </a:buClr>
              <a:buSzPts val="800"/>
              <a:buNone/>
              <a:defRPr>
                <a:solidFill>
                  <a:srgbClr val="1C304A"/>
                </a:solidFill>
              </a:defRPr>
            </a:lvl9pPr>
          </a:lstStyle>
          <a:p/>
        </p:txBody>
      </p:sp>
      <p:sp>
        <p:nvSpPr>
          <p:cNvPr id="728" name="Google Shape;728;p130"/>
          <p:cNvSpPr txBox="1"/>
          <p:nvPr>
            <p:ph idx="2" type="subTitle"/>
          </p:nvPr>
        </p:nvSpPr>
        <p:spPr>
          <a:xfrm>
            <a:off x="8222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descr="18F-Logo-S.png" id="729" name="Google Shape;729;p130"/>
          <p:cNvPicPr preferRelativeResize="0"/>
          <p:nvPr/>
        </p:nvPicPr>
        <p:blipFill rotWithShape="1">
          <a:blip r:embed="rId2">
            <a:alphaModFix/>
          </a:blip>
          <a:srcRect b="0" l="0" r="0" t="0"/>
          <a:stretch/>
        </p:blipFill>
        <p:spPr>
          <a:xfrm>
            <a:off x="457200" y="4438375"/>
            <a:ext cx="329350" cy="32935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heading - Bright" type="tx">
  <p:cSld name="TITLE_AND_BODY">
    <p:bg>
      <p:bgPr>
        <a:solidFill>
          <a:srgbClr val="00CFFF"/>
        </a:solidFill>
      </p:bgPr>
    </p:bg>
    <p:spTree>
      <p:nvGrpSpPr>
        <p:cNvPr id="730" name="Shape 730"/>
        <p:cNvGrpSpPr/>
        <p:nvPr/>
      </p:nvGrpSpPr>
      <p:grpSpPr>
        <a:xfrm>
          <a:off x="0" y="0"/>
          <a:ext cx="0" cy="0"/>
          <a:chOff x="0" y="0"/>
          <a:chExt cx="0" cy="0"/>
        </a:xfrm>
      </p:grpSpPr>
      <p:sp>
        <p:nvSpPr>
          <p:cNvPr id="731" name="Google Shape;731;p131"/>
          <p:cNvSpPr txBox="1"/>
          <p:nvPr>
            <p:ph type="ctrTitle"/>
          </p:nvPr>
        </p:nvSpPr>
        <p:spPr>
          <a:xfrm>
            <a:off x="457198" y="1125602"/>
            <a:ext cx="7386600" cy="289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732" name="Google Shape;732;p131"/>
          <p:cNvSpPr txBox="1"/>
          <p:nvPr>
            <p:ph idx="1" type="subTitle"/>
          </p:nvPr>
        </p:nvSpPr>
        <p:spPr>
          <a:xfrm>
            <a:off x="457198" y="384048"/>
            <a:ext cx="5017500" cy="6675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title - Dark">
  <p:cSld name="TITLE_AND_BODY_2">
    <p:bg>
      <p:bgPr>
        <a:solidFill>
          <a:srgbClr val="1C304A"/>
        </a:solidFill>
      </p:bgPr>
    </p:bg>
    <p:spTree>
      <p:nvGrpSpPr>
        <p:cNvPr id="733" name="Shape 733"/>
        <p:cNvGrpSpPr/>
        <p:nvPr/>
      </p:nvGrpSpPr>
      <p:grpSpPr>
        <a:xfrm>
          <a:off x="0" y="0"/>
          <a:ext cx="0" cy="0"/>
          <a:chOff x="0" y="0"/>
          <a:chExt cx="0" cy="0"/>
        </a:xfrm>
      </p:grpSpPr>
      <p:sp>
        <p:nvSpPr>
          <p:cNvPr id="734" name="Google Shape;734;p132"/>
          <p:cNvSpPr txBox="1"/>
          <p:nvPr>
            <p:ph type="ctrTitle"/>
          </p:nvPr>
        </p:nvSpPr>
        <p:spPr>
          <a:xfrm>
            <a:off x="457198" y="1062252"/>
            <a:ext cx="7386600" cy="3217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735" name="Google Shape;735;p132"/>
          <p:cNvSpPr txBox="1"/>
          <p:nvPr>
            <p:ph idx="1" type="subTitle"/>
          </p:nvPr>
        </p:nvSpPr>
        <p:spPr>
          <a:xfrm>
            <a:off x="457198" y="230148"/>
            <a:ext cx="5017500" cy="6675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b="1"/>
            </a:lvl2pPr>
            <a:lvl3pPr lvl="2" rtl="0" algn="l">
              <a:lnSpc>
                <a:spcPct val="115000"/>
              </a:lnSpc>
              <a:spcBef>
                <a:spcPts val="1600"/>
              </a:spcBef>
              <a:spcAft>
                <a:spcPts val="0"/>
              </a:spcAft>
              <a:buSzPts val="1400"/>
              <a:buNone/>
              <a:defRPr b="1"/>
            </a:lvl3pPr>
            <a:lvl4pPr lvl="3" rtl="0" algn="l">
              <a:lnSpc>
                <a:spcPct val="115000"/>
              </a:lnSpc>
              <a:spcBef>
                <a:spcPts val="1600"/>
              </a:spcBef>
              <a:spcAft>
                <a:spcPts val="0"/>
              </a:spcAft>
              <a:buSzPts val="1200"/>
              <a:buNone/>
              <a:defRPr b="1"/>
            </a:lvl4pPr>
            <a:lvl5pPr lvl="4" rtl="0" algn="l">
              <a:lnSpc>
                <a:spcPct val="115000"/>
              </a:lnSpc>
              <a:spcBef>
                <a:spcPts val="1600"/>
              </a:spcBef>
              <a:spcAft>
                <a:spcPts val="0"/>
              </a:spcAft>
              <a:buSzPts val="1000"/>
              <a:buNone/>
              <a:defRPr b="1"/>
            </a:lvl5pPr>
            <a:lvl6pPr lvl="5" rtl="0" algn="l">
              <a:lnSpc>
                <a:spcPct val="115000"/>
              </a:lnSpc>
              <a:spcBef>
                <a:spcPts val="1600"/>
              </a:spcBef>
              <a:spcAft>
                <a:spcPts val="0"/>
              </a:spcAft>
              <a:buSzPts val="800"/>
              <a:buNone/>
              <a:defRPr b="1"/>
            </a:lvl6pPr>
            <a:lvl7pPr lvl="6" rtl="0" algn="l">
              <a:lnSpc>
                <a:spcPct val="115000"/>
              </a:lnSpc>
              <a:spcBef>
                <a:spcPts val="1600"/>
              </a:spcBef>
              <a:spcAft>
                <a:spcPts val="0"/>
              </a:spcAft>
              <a:buSzPts val="800"/>
              <a:buNone/>
              <a:defRPr b="1"/>
            </a:lvl7pPr>
            <a:lvl8pPr lvl="7" rtl="0" algn="l">
              <a:lnSpc>
                <a:spcPct val="115000"/>
              </a:lnSpc>
              <a:spcBef>
                <a:spcPts val="1600"/>
              </a:spcBef>
              <a:spcAft>
                <a:spcPts val="0"/>
              </a:spcAft>
              <a:buSzPts val="800"/>
              <a:buNone/>
              <a:defRPr b="1"/>
            </a:lvl8pPr>
            <a:lvl9pPr lvl="8" rtl="0" algn="l">
              <a:lnSpc>
                <a:spcPct val="115000"/>
              </a:lnSpc>
              <a:spcBef>
                <a:spcPts val="1600"/>
              </a:spcBef>
              <a:spcAft>
                <a:spcPts val="1600"/>
              </a:spcAft>
              <a:buSzPts val="800"/>
              <a:buNone/>
              <a:defRPr b="1"/>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MAIN_POINT">
    <p:bg>
      <p:bgPr>
        <a:solidFill>
          <a:srgbClr val="666666"/>
        </a:solidFill>
      </p:bgPr>
    </p:bg>
    <p:spTree>
      <p:nvGrpSpPr>
        <p:cNvPr id="736" name="Shape 736"/>
        <p:cNvGrpSpPr/>
        <p:nvPr/>
      </p:nvGrpSpPr>
      <p:grpSpPr>
        <a:xfrm>
          <a:off x="0" y="0"/>
          <a:ext cx="0" cy="0"/>
          <a:chOff x="0" y="0"/>
          <a:chExt cx="0" cy="0"/>
        </a:xfrm>
      </p:grpSpPr>
      <p:pic>
        <p:nvPicPr>
          <p:cNvPr id="737" name="Google Shape;737;p133"/>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738" name="Google Shape;738;p133"/>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lnSpc>
                <a:spcPct val="100000"/>
              </a:lnSpc>
              <a:spcBef>
                <a:spcPts val="700"/>
              </a:spcBef>
              <a:spcAft>
                <a:spcPts val="0"/>
              </a:spcAft>
              <a:buClr>
                <a:srgbClr val="000000"/>
              </a:buClr>
              <a:buSzPts val="1700"/>
              <a:buFont typeface="Arial"/>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739" name="Google Shape;739;p133"/>
          <p:cNvSpPr txBox="1"/>
          <p:nvPr>
            <p:ph type="ctrTitle"/>
          </p:nvPr>
        </p:nvSpPr>
        <p:spPr>
          <a:xfrm>
            <a:off x="4035650" y="3697025"/>
            <a:ext cx="4489800" cy="768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3600"/>
              <a:buNone/>
              <a:defRPr b="1" sz="3600">
                <a:solidFill>
                  <a:srgbClr val="1C304A"/>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LG quote">
  <p:cSld name="TITLE_AND_BODY_2_1_1_1">
    <p:bg>
      <p:bgPr>
        <a:solidFill>
          <a:srgbClr val="FFFFFF"/>
        </a:solid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56" name="Google Shape;56;p14"/>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g Point - Light">
  <p:cSld name="TITLE_AND_BODY_2_1_1_1">
    <p:bg>
      <p:bgPr>
        <a:solidFill>
          <a:srgbClr val="FFFFFF"/>
        </a:solidFill>
      </p:bgPr>
    </p:bg>
    <p:spTree>
      <p:nvGrpSpPr>
        <p:cNvPr id="740" name="Shape 740"/>
        <p:cNvGrpSpPr/>
        <p:nvPr/>
      </p:nvGrpSpPr>
      <p:grpSpPr>
        <a:xfrm>
          <a:off x="0" y="0"/>
          <a:ext cx="0" cy="0"/>
          <a:chOff x="0" y="0"/>
          <a:chExt cx="0" cy="0"/>
        </a:xfrm>
      </p:grpSpPr>
      <p:sp>
        <p:nvSpPr>
          <p:cNvPr id="741" name="Google Shape;741;p134"/>
          <p:cNvSpPr txBox="1"/>
          <p:nvPr>
            <p:ph type="ctrTitle"/>
          </p:nvPr>
        </p:nvSpPr>
        <p:spPr>
          <a:xfrm>
            <a:off x="457198" y="598125"/>
            <a:ext cx="7692900" cy="3732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Icons - Light">
  <p:cSld name="TITLE_AND_TWO_COLUMNS_1_2">
    <p:bg>
      <p:bgPr>
        <a:solidFill>
          <a:srgbClr val="FFFFFF"/>
        </a:solidFill>
      </p:bgPr>
    </p:bg>
    <p:spTree>
      <p:nvGrpSpPr>
        <p:cNvPr id="742" name="Shape 742"/>
        <p:cNvGrpSpPr/>
        <p:nvPr/>
      </p:nvGrpSpPr>
      <p:grpSpPr>
        <a:xfrm>
          <a:off x="0" y="0"/>
          <a:ext cx="0" cy="0"/>
          <a:chOff x="0" y="0"/>
          <a:chExt cx="0" cy="0"/>
        </a:xfrm>
      </p:grpSpPr>
      <p:sp>
        <p:nvSpPr>
          <p:cNvPr id="743" name="Google Shape;743;p135"/>
          <p:cNvSpPr txBox="1"/>
          <p:nvPr>
            <p:ph idx="1" type="body"/>
          </p:nvPr>
        </p:nvSpPr>
        <p:spPr>
          <a:xfrm>
            <a:off x="1068603" y="1810500"/>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744" name="Google Shape;744;p135"/>
          <p:cNvSpPr/>
          <p:nvPr/>
        </p:nvSpPr>
        <p:spPr>
          <a:xfrm>
            <a:off x="4572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45" name="Google Shape;745;p135"/>
          <p:cNvSpPr/>
          <p:nvPr/>
        </p:nvSpPr>
        <p:spPr>
          <a:xfrm>
            <a:off x="45720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46" name="Google Shape;746;p135"/>
          <p:cNvSpPr txBox="1"/>
          <p:nvPr>
            <p:ph idx="2" type="body"/>
          </p:nvPr>
        </p:nvSpPr>
        <p:spPr>
          <a:xfrm>
            <a:off x="5183412" y="1810512"/>
            <a:ext cx="32004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747" name="Google Shape;747;p135"/>
          <p:cNvSpPr txBox="1"/>
          <p:nvPr>
            <p:ph idx="3" type="body"/>
          </p:nvPr>
        </p:nvSpPr>
        <p:spPr>
          <a:xfrm>
            <a:off x="1068603" y="3419847"/>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748" name="Google Shape;748;p135"/>
          <p:cNvSpPr/>
          <p:nvPr/>
        </p:nvSpPr>
        <p:spPr>
          <a:xfrm>
            <a:off x="4572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49" name="Google Shape;749;p135"/>
          <p:cNvSpPr/>
          <p:nvPr/>
        </p:nvSpPr>
        <p:spPr>
          <a:xfrm>
            <a:off x="45720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50" name="Google Shape;750;p135"/>
          <p:cNvSpPr txBox="1"/>
          <p:nvPr>
            <p:ph idx="4" type="body"/>
          </p:nvPr>
        </p:nvSpPr>
        <p:spPr>
          <a:xfrm>
            <a:off x="5183412" y="3419856"/>
            <a:ext cx="32004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751" name="Google Shape;751;p135"/>
          <p:cNvSpPr txBox="1"/>
          <p:nvPr>
            <p:ph type="ctrTitle"/>
          </p:nvPr>
        </p:nvSpPr>
        <p:spPr>
          <a:xfrm>
            <a:off x="457200" y="640080"/>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752" name="Google Shape;752;p135"/>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Icons – Icons">
  <p:cSld name="TITLE_AND_TWO_COLUMNS_1_2_1">
    <p:bg>
      <p:bgPr>
        <a:solidFill>
          <a:srgbClr val="FFFFFF"/>
        </a:solidFill>
      </p:bgPr>
    </p:bg>
    <p:spTree>
      <p:nvGrpSpPr>
        <p:cNvPr id="753" name="Shape 753"/>
        <p:cNvGrpSpPr/>
        <p:nvPr/>
      </p:nvGrpSpPr>
      <p:grpSpPr>
        <a:xfrm>
          <a:off x="0" y="0"/>
          <a:ext cx="0" cy="0"/>
          <a:chOff x="0" y="0"/>
          <a:chExt cx="0" cy="0"/>
        </a:xfrm>
      </p:grpSpPr>
      <p:sp>
        <p:nvSpPr>
          <p:cNvPr id="754" name="Google Shape;754;p136"/>
          <p:cNvSpPr txBox="1"/>
          <p:nvPr>
            <p:ph idx="1" type="body"/>
          </p:nvPr>
        </p:nvSpPr>
        <p:spPr>
          <a:xfrm>
            <a:off x="1068603" y="1810500"/>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755" name="Google Shape;755;p136"/>
          <p:cNvSpPr/>
          <p:nvPr/>
        </p:nvSpPr>
        <p:spPr>
          <a:xfrm>
            <a:off x="4572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56" name="Google Shape;756;p136"/>
          <p:cNvSpPr/>
          <p:nvPr/>
        </p:nvSpPr>
        <p:spPr>
          <a:xfrm>
            <a:off x="45720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57" name="Google Shape;757;p136"/>
          <p:cNvSpPr txBox="1"/>
          <p:nvPr>
            <p:ph idx="2" type="body"/>
          </p:nvPr>
        </p:nvSpPr>
        <p:spPr>
          <a:xfrm>
            <a:off x="5183412" y="1810512"/>
            <a:ext cx="3200400" cy="1298400"/>
          </a:xfrm>
          <a:prstGeom prst="rect">
            <a:avLst/>
          </a:prstGeom>
          <a:noFill/>
          <a:ln>
            <a:noFill/>
          </a:ln>
        </p:spPr>
        <p:txBody>
          <a:bodyPr anchorCtr="0" anchor="t" bIns="91425"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758" name="Google Shape;758;p136"/>
          <p:cNvSpPr txBox="1"/>
          <p:nvPr>
            <p:ph idx="3" type="body"/>
          </p:nvPr>
        </p:nvSpPr>
        <p:spPr>
          <a:xfrm>
            <a:off x="1068603" y="3419847"/>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759" name="Google Shape;759;p136"/>
          <p:cNvSpPr/>
          <p:nvPr/>
        </p:nvSpPr>
        <p:spPr>
          <a:xfrm>
            <a:off x="4572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60" name="Google Shape;760;p136"/>
          <p:cNvSpPr/>
          <p:nvPr/>
        </p:nvSpPr>
        <p:spPr>
          <a:xfrm>
            <a:off x="45720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61" name="Google Shape;761;p136"/>
          <p:cNvSpPr txBox="1"/>
          <p:nvPr>
            <p:ph idx="4" type="body"/>
          </p:nvPr>
        </p:nvSpPr>
        <p:spPr>
          <a:xfrm>
            <a:off x="5183412" y="3419856"/>
            <a:ext cx="3200400" cy="1298400"/>
          </a:xfrm>
          <a:prstGeom prst="rect">
            <a:avLst/>
          </a:prstGeom>
          <a:noFill/>
          <a:ln>
            <a:noFill/>
          </a:ln>
        </p:spPr>
        <p:txBody>
          <a:bodyPr anchorCtr="0" anchor="t" bIns="91425"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762" name="Google Shape;762;p136"/>
          <p:cNvSpPr txBox="1"/>
          <p:nvPr>
            <p:ph type="ctrTitle"/>
          </p:nvPr>
        </p:nvSpPr>
        <p:spPr>
          <a:xfrm>
            <a:off x="457200" y="640080"/>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763" name="Google Shape;763;p136"/>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6"/>
          <p:cNvSpPr/>
          <p:nvPr>
            <p:ph idx="5" type="pic"/>
          </p:nvPr>
        </p:nvSpPr>
        <p:spPr>
          <a:xfrm>
            <a:off x="580050" y="1926975"/>
            <a:ext cx="365700" cy="365700"/>
          </a:xfrm>
          <a:prstGeom prst="rect">
            <a:avLst/>
          </a:prstGeom>
          <a:noFill/>
          <a:ln>
            <a:noFill/>
          </a:ln>
        </p:spPr>
      </p:sp>
      <p:sp>
        <p:nvSpPr>
          <p:cNvPr id="765" name="Google Shape;765;p136"/>
          <p:cNvSpPr/>
          <p:nvPr>
            <p:ph idx="6" type="pic"/>
          </p:nvPr>
        </p:nvSpPr>
        <p:spPr>
          <a:xfrm>
            <a:off x="580050" y="3549975"/>
            <a:ext cx="365700" cy="365700"/>
          </a:xfrm>
          <a:prstGeom prst="rect">
            <a:avLst/>
          </a:prstGeom>
          <a:noFill/>
          <a:ln>
            <a:noFill/>
          </a:ln>
        </p:spPr>
      </p:sp>
      <p:sp>
        <p:nvSpPr>
          <p:cNvPr id="766" name="Google Shape;766;p136"/>
          <p:cNvSpPr/>
          <p:nvPr>
            <p:ph idx="7" type="pic"/>
          </p:nvPr>
        </p:nvSpPr>
        <p:spPr>
          <a:xfrm>
            <a:off x="4694850" y="1926975"/>
            <a:ext cx="365700" cy="365700"/>
          </a:xfrm>
          <a:prstGeom prst="rect">
            <a:avLst/>
          </a:prstGeom>
          <a:noFill/>
          <a:ln>
            <a:noFill/>
          </a:ln>
        </p:spPr>
      </p:sp>
      <p:sp>
        <p:nvSpPr>
          <p:cNvPr id="767" name="Google Shape;767;p136"/>
          <p:cNvSpPr/>
          <p:nvPr>
            <p:ph idx="8" type="pic"/>
          </p:nvPr>
        </p:nvSpPr>
        <p:spPr>
          <a:xfrm>
            <a:off x="4694850" y="3549975"/>
            <a:ext cx="365700" cy="365700"/>
          </a:xfrm>
          <a:prstGeom prst="rect">
            <a:avLst/>
          </a:prstGeom>
          <a:noFill/>
          <a:ln>
            <a:noFill/>
          </a:ln>
        </p:spPr>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dered List - Light">
  <p:cSld name="TITLE_AND_TWO_COLUMNS_1_2_1_1">
    <p:bg>
      <p:bgPr>
        <a:solidFill>
          <a:srgbClr val="FFFFFF"/>
        </a:solidFill>
      </p:bgPr>
    </p:bg>
    <p:spTree>
      <p:nvGrpSpPr>
        <p:cNvPr id="768" name="Shape 768"/>
        <p:cNvGrpSpPr/>
        <p:nvPr/>
      </p:nvGrpSpPr>
      <p:grpSpPr>
        <a:xfrm>
          <a:off x="0" y="0"/>
          <a:ext cx="0" cy="0"/>
          <a:chOff x="0" y="0"/>
          <a:chExt cx="0" cy="0"/>
        </a:xfrm>
      </p:grpSpPr>
      <p:sp>
        <p:nvSpPr>
          <p:cNvPr id="769" name="Google Shape;769;p137"/>
          <p:cNvSpPr txBox="1"/>
          <p:nvPr>
            <p:ph type="ctrTitle"/>
          </p:nvPr>
        </p:nvSpPr>
        <p:spPr>
          <a:xfrm>
            <a:off x="469350" y="640080"/>
            <a:ext cx="7425000" cy="73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770" name="Google Shape;770;p137"/>
          <p:cNvSpPr txBox="1"/>
          <p:nvPr>
            <p:ph idx="1" type="subTitle"/>
          </p:nvPr>
        </p:nvSpPr>
        <p:spPr>
          <a:xfrm>
            <a:off x="46934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771" name="Google Shape;771;p137"/>
          <p:cNvSpPr/>
          <p:nvPr/>
        </p:nvSpPr>
        <p:spPr>
          <a:xfrm>
            <a:off x="457200"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1</a:t>
            </a:r>
            <a:endParaRPr b="1" i="0" sz="7200" u="none" cap="none" strike="noStrike">
              <a:solidFill>
                <a:srgbClr val="00CFFF"/>
              </a:solidFill>
              <a:latin typeface="Helvetica Neue"/>
              <a:ea typeface="Helvetica Neue"/>
              <a:cs typeface="Helvetica Neue"/>
              <a:sym typeface="Helvetica Neue"/>
            </a:endParaRPr>
          </a:p>
        </p:txBody>
      </p:sp>
      <p:sp>
        <p:nvSpPr>
          <p:cNvPr id="772" name="Google Shape;772;p137"/>
          <p:cNvSpPr txBox="1"/>
          <p:nvPr>
            <p:ph idx="2" type="body"/>
          </p:nvPr>
        </p:nvSpPr>
        <p:spPr>
          <a:xfrm>
            <a:off x="5016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773" name="Google Shape;773;p137"/>
          <p:cNvSpPr/>
          <p:nvPr/>
        </p:nvSpPr>
        <p:spPr>
          <a:xfrm>
            <a:off x="2139696"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2</a:t>
            </a:r>
            <a:endParaRPr b="1" i="0" sz="7200" u="none" cap="none" strike="noStrike">
              <a:solidFill>
                <a:srgbClr val="00CFFF"/>
              </a:solidFill>
              <a:latin typeface="Helvetica Neue"/>
              <a:ea typeface="Helvetica Neue"/>
              <a:cs typeface="Helvetica Neue"/>
              <a:sym typeface="Helvetica Neue"/>
            </a:endParaRPr>
          </a:p>
        </p:txBody>
      </p:sp>
      <p:sp>
        <p:nvSpPr>
          <p:cNvPr id="774" name="Google Shape;774;p137"/>
          <p:cNvSpPr txBox="1"/>
          <p:nvPr>
            <p:ph idx="3" type="body"/>
          </p:nvPr>
        </p:nvSpPr>
        <p:spPr>
          <a:xfrm>
            <a:off x="2184109"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775" name="Google Shape;775;p137"/>
          <p:cNvSpPr/>
          <p:nvPr/>
        </p:nvSpPr>
        <p:spPr>
          <a:xfrm>
            <a:off x="3822192"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3</a:t>
            </a:r>
            <a:endParaRPr b="1" i="0" sz="7200" u="none" cap="none" strike="noStrike">
              <a:solidFill>
                <a:srgbClr val="00CFFF"/>
              </a:solidFill>
              <a:latin typeface="Helvetica Neue"/>
              <a:ea typeface="Helvetica Neue"/>
              <a:cs typeface="Helvetica Neue"/>
              <a:sym typeface="Helvetica Neue"/>
            </a:endParaRPr>
          </a:p>
        </p:txBody>
      </p:sp>
      <p:sp>
        <p:nvSpPr>
          <p:cNvPr id="776" name="Google Shape;776;p137"/>
          <p:cNvSpPr txBox="1"/>
          <p:nvPr>
            <p:ph idx="4" type="body"/>
          </p:nvPr>
        </p:nvSpPr>
        <p:spPr>
          <a:xfrm>
            <a:off x="3866605"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777" name="Google Shape;777;p137"/>
          <p:cNvSpPr/>
          <p:nvPr/>
        </p:nvSpPr>
        <p:spPr>
          <a:xfrm>
            <a:off x="5504688"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4</a:t>
            </a:r>
            <a:endParaRPr b="1" i="0" sz="7200" u="none" cap="none" strike="noStrike">
              <a:solidFill>
                <a:srgbClr val="00CFFF"/>
              </a:solidFill>
              <a:latin typeface="Helvetica Neue"/>
              <a:ea typeface="Helvetica Neue"/>
              <a:cs typeface="Helvetica Neue"/>
              <a:sym typeface="Helvetica Neue"/>
            </a:endParaRPr>
          </a:p>
        </p:txBody>
      </p:sp>
      <p:sp>
        <p:nvSpPr>
          <p:cNvPr id="778" name="Google Shape;778;p137"/>
          <p:cNvSpPr txBox="1"/>
          <p:nvPr>
            <p:ph idx="5" type="body"/>
          </p:nvPr>
        </p:nvSpPr>
        <p:spPr>
          <a:xfrm>
            <a:off x="5549101"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779" name="Google Shape;779;p137"/>
          <p:cNvSpPr/>
          <p:nvPr/>
        </p:nvSpPr>
        <p:spPr>
          <a:xfrm>
            <a:off x="7189450"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5</a:t>
            </a:r>
            <a:endParaRPr b="1" i="0" sz="7200" u="none" cap="none" strike="noStrike">
              <a:solidFill>
                <a:srgbClr val="00CFFF"/>
              </a:solidFill>
              <a:latin typeface="Helvetica Neue"/>
              <a:ea typeface="Helvetica Neue"/>
              <a:cs typeface="Helvetica Neue"/>
              <a:sym typeface="Helvetica Neue"/>
            </a:endParaRPr>
          </a:p>
        </p:txBody>
      </p:sp>
      <p:sp>
        <p:nvSpPr>
          <p:cNvPr id="780" name="Google Shape;780;p137"/>
          <p:cNvSpPr txBox="1"/>
          <p:nvPr>
            <p:ph idx="6" type="body"/>
          </p:nvPr>
        </p:nvSpPr>
        <p:spPr>
          <a:xfrm>
            <a:off x="723386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extLst>
    <p:ext uri="{DCECCB84-F9BA-43D5-87BE-67443E8EF086}">
      <p15:sldGuideLst>
        <p15:guide id="1" pos="5472">
          <p15:clr>
            <a:srgbClr val="FA7B17"/>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Light">
  <p:cSld name="TITLE_AND_TWO_COLUMNS_1">
    <p:spTree>
      <p:nvGrpSpPr>
        <p:cNvPr id="781" name="Shape 781"/>
        <p:cNvGrpSpPr/>
        <p:nvPr/>
      </p:nvGrpSpPr>
      <p:grpSpPr>
        <a:xfrm>
          <a:off x="0" y="0"/>
          <a:ext cx="0" cy="0"/>
          <a:chOff x="0" y="0"/>
          <a:chExt cx="0" cy="0"/>
        </a:xfrm>
      </p:grpSpPr>
      <p:sp>
        <p:nvSpPr>
          <p:cNvPr id="782" name="Google Shape;782;p138"/>
          <p:cNvSpPr txBox="1"/>
          <p:nvPr>
            <p:ph idx="1" type="body"/>
          </p:nvPr>
        </p:nvSpPr>
        <p:spPr>
          <a:xfrm>
            <a:off x="361943"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83" name="Google Shape;783;p138"/>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38"/>
          <p:cNvSpPr txBox="1"/>
          <p:nvPr>
            <p:ph idx="2" type="body"/>
          </p:nvPr>
        </p:nvSpPr>
        <p:spPr>
          <a:xfrm>
            <a:off x="3206255"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85" name="Google Shape;785;p138"/>
          <p:cNvSpPr txBox="1"/>
          <p:nvPr>
            <p:ph idx="3" type="body"/>
          </p:nvPr>
        </p:nvSpPr>
        <p:spPr>
          <a:xfrm>
            <a:off x="5909667"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86" name="Google Shape;786;p138"/>
          <p:cNvSpPr txBox="1"/>
          <p:nvPr>
            <p:ph type="ctrTitle"/>
          </p:nvPr>
        </p:nvSpPr>
        <p:spPr>
          <a:xfrm>
            <a:off x="457198" y="640080"/>
            <a:ext cx="74250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787" name="Google Shape;787;p138"/>
          <p:cNvSpPr txBox="1"/>
          <p:nvPr>
            <p:ph idx="4"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788" name="Google Shape;788;p138"/>
          <p:cNvSpPr/>
          <p:nvPr/>
        </p:nvSpPr>
        <p:spPr>
          <a:xfrm>
            <a:off x="467782"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89" name="Google Shape;789;p138"/>
          <p:cNvSpPr txBox="1"/>
          <p:nvPr/>
        </p:nvSpPr>
        <p:spPr>
          <a:xfrm>
            <a:off x="466073"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Helvetica Neue"/>
                <a:ea typeface="Helvetica Neue"/>
                <a:cs typeface="Helvetica Neue"/>
                <a:sym typeface="Helvetica Neue"/>
              </a:rPr>
              <a:t>1</a:t>
            </a:r>
            <a:endParaRPr b="0" i="0" sz="1800" u="none" cap="none" strike="noStrike">
              <a:solidFill>
                <a:srgbClr val="000000"/>
              </a:solidFill>
              <a:latin typeface="Arial"/>
              <a:ea typeface="Arial"/>
              <a:cs typeface="Arial"/>
              <a:sym typeface="Arial"/>
            </a:endParaRPr>
          </a:p>
        </p:txBody>
      </p:sp>
      <p:sp>
        <p:nvSpPr>
          <p:cNvPr id="790" name="Google Shape;790;p138"/>
          <p:cNvSpPr/>
          <p:nvPr/>
        </p:nvSpPr>
        <p:spPr>
          <a:xfrm>
            <a:off x="325844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91" name="Google Shape;791;p138"/>
          <p:cNvSpPr txBox="1"/>
          <p:nvPr/>
        </p:nvSpPr>
        <p:spPr>
          <a:xfrm>
            <a:off x="325449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2</a:t>
            </a:r>
            <a:endParaRPr b="0" i="0" sz="1800" u="none" cap="none" strike="noStrike">
              <a:solidFill>
                <a:srgbClr val="000000"/>
              </a:solidFill>
              <a:latin typeface="Arial"/>
              <a:ea typeface="Arial"/>
              <a:cs typeface="Arial"/>
              <a:sym typeface="Arial"/>
            </a:endParaRPr>
          </a:p>
        </p:txBody>
      </p:sp>
      <p:sp>
        <p:nvSpPr>
          <p:cNvPr id="792" name="Google Shape;792;p138"/>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93" name="Google Shape;793;p138"/>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3</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Dark">
  <p:cSld name="TITLE_AND_BODY_2_1_1_1_1_3_1">
    <p:bg>
      <p:bgPr>
        <a:solidFill>
          <a:srgbClr val="1C304A"/>
        </a:solidFill>
      </p:bgPr>
    </p:bg>
    <p:spTree>
      <p:nvGrpSpPr>
        <p:cNvPr id="794" name="Shape 794"/>
        <p:cNvGrpSpPr/>
        <p:nvPr/>
      </p:nvGrpSpPr>
      <p:grpSpPr>
        <a:xfrm>
          <a:off x="0" y="0"/>
          <a:ext cx="0" cy="0"/>
          <a:chOff x="0" y="0"/>
          <a:chExt cx="0" cy="0"/>
        </a:xfrm>
      </p:grpSpPr>
      <p:sp>
        <p:nvSpPr>
          <p:cNvPr id="795" name="Google Shape;795;p139"/>
          <p:cNvSpPr/>
          <p:nvPr/>
        </p:nvSpPr>
        <p:spPr>
          <a:xfrm>
            <a:off x="3258445" y="1841949"/>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96" name="Google Shape;796;p139"/>
          <p:cNvSpPr/>
          <p:nvPr/>
        </p:nvSpPr>
        <p:spPr>
          <a:xfrm>
            <a:off x="5989320" y="1841949"/>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97" name="Google Shape;797;p139"/>
          <p:cNvSpPr txBox="1"/>
          <p:nvPr/>
        </p:nvSpPr>
        <p:spPr>
          <a:xfrm>
            <a:off x="325449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2</a:t>
            </a:r>
            <a:endParaRPr b="0" i="0" sz="1800" u="none" cap="none" strike="noStrike">
              <a:solidFill>
                <a:srgbClr val="1C304A"/>
              </a:solidFill>
              <a:latin typeface="Arial"/>
              <a:ea typeface="Arial"/>
              <a:cs typeface="Arial"/>
              <a:sym typeface="Arial"/>
            </a:endParaRPr>
          </a:p>
        </p:txBody>
      </p:sp>
      <p:sp>
        <p:nvSpPr>
          <p:cNvPr id="798" name="Google Shape;798;p139"/>
          <p:cNvSpPr txBox="1"/>
          <p:nvPr>
            <p:ph idx="1" type="body"/>
          </p:nvPr>
        </p:nvSpPr>
        <p:spPr>
          <a:xfrm>
            <a:off x="361943"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799" name="Google Shape;799;p139"/>
          <p:cNvSpPr txBox="1"/>
          <p:nvPr>
            <p:ph type="ctrTitle"/>
          </p:nvPr>
        </p:nvSpPr>
        <p:spPr>
          <a:xfrm>
            <a:off x="457198" y="640080"/>
            <a:ext cx="74250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800" name="Google Shape;800;p139"/>
          <p:cNvSpPr txBox="1"/>
          <p:nvPr>
            <p:ph idx="2"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FFFFFF"/>
              </a:buClr>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801" name="Google Shape;801;p139"/>
          <p:cNvSpPr/>
          <p:nvPr/>
        </p:nvSpPr>
        <p:spPr>
          <a:xfrm>
            <a:off x="467782" y="1841949"/>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802" name="Google Shape;802;p139"/>
          <p:cNvSpPr txBox="1"/>
          <p:nvPr/>
        </p:nvSpPr>
        <p:spPr>
          <a:xfrm>
            <a:off x="466073"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1C304A"/>
                </a:solidFill>
                <a:latin typeface="Helvetica Neue"/>
                <a:ea typeface="Helvetica Neue"/>
                <a:cs typeface="Helvetica Neue"/>
                <a:sym typeface="Helvetica Neue"/>
              </a:rPr>
              <a:t>1</a:t>
            </a:r>
            <a:endParaRPr b="0" i="0" sz="1800" u="none" cap="none" strike="noStrike">
              <a:solidFill>
                <a:srgbClr val="1C304A"/>
              </a:solidFill>
              <a:latin typeface="Arial"/>
              <a:ea typeface="Arial"/>
              <a:cs typeface="Arial"/>
              <a:sym typeface="Arial"/>
            </a:endParaRPr>
          </a:p>
        </p:txBody>
      </p:sp>
      <p:sp>
        <p:nvSpPr>
          <p:cNvPr id="803" name="Google Shape;803;p139"/>
          <p:cNvSpPr txBox="1"/>
          <p:nvPr>
            <p:ph idx="3" type="body"/>
          </p:nvPr>
        </p:nvSpPr>
        <p:spPr>
          <a:xfrm>
            <a:off x="3206255"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804" name="Google Shape;804;p139"/>
          <p:cNvSpPr txBox="1"/>
          <p:nvPr>
            <p:ph idx="4" type="body"/>
          </p:nvPr>
        </p:nvSpPr>
        <p:spPr>
          <a:xfrm>
            <a:off x="5909667"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805" name="Google Shape;805;p139"/>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3</a:t>
            </a:r>
            <a:endParaRPr b="0" i="0" sz="1800" u="none" cap="none" strike="noStrike">
              <a:solidFill>
                <a:srgbClr val="1C304A"/>
              </a:solidFill>
              <a:latin typeface="Arial"/>
              <a:ea typeface="Arial"/>
              <a:cs typeface="Arial"/>
              <a:sym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Dark">
  <p:cSld name="TITLE_AND_BODY_2_1_1_1_1">
    <p:bg>
      <p:bgPr>
        <a:solidFill>
          <a:srgbClr val="1C304A"/>
        </a:solidFill>
      </p:bgPr>
    </p:bg>
    <p:spTree>
      <p:nvGrpSpPr>
        <p:cNvPr id="806" name="Shape 806"/>
        <p:cNvGrpSpPr/>
        <p:nvPr/>
      </p:nvGrpSpPr>
      <p:grpSpPr>
        <a:xfrm>
          <a:off x="0" y="0"/>
          <a:ext cx="0" cy="0"/>
          <a:chOff x="0" y="0"/>
          <a:chExt cx="0" cy="0"/>
        </a:xfrm>
      </p:grpSpPr>
      <p:sp>
        <p:nvSpPr>
          <p:cNvPr id="807" name="Google Shape;807;p140"/>
          <p:cNvSpPr txBox="1"/>
          <p:nvPr>
            <p:ph type="ctrTitle"/>
          </p:nvPr>
        </p:nvSpPr>
        <p:spPr>
          <a:xfrm>
            <a:off x="457198" y="384048"/>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808" name="Google Shape;808;p140"/>
          <p:cNvSpPr txBox="1"/>
          <p:nvPr>
            <p:ph idx="1" type="body"/>
          </p:nvPr>
        </p:nvSpPr>
        <p:spPr>
          <a:xfrm>
            <a:off x="457198" y="1709928"/>
            <a:ext cx="7891500" cy="3045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FFFFFF"/>
              </a:buClr>
              <a:buSzPts val="1800"/>
              <a:buChar char="●"/>
              <a:defRPr sz="1800">
                <a:solidFill>
                  <a:srgbClr val="FFFFFF"/>
                </a:solidFill>
              </a:defRPr>
            </a:lvl1pPr>
            <a:lvl2pPr indent="-342900" lvl="1" marL="914400" rtl="0" algn="l">
              <a:lnSpc>
                <a:spcPct val="115000"/>
              </a:lnSpc>
              <a:spcBef>
                <a:spcPts val="1600"/>
              </a:spcBef>
              <a:spcAft>
                <a:spcPts val="0"/>
              </a:spcAft>
              <a:buClr>
                <a:srgbClr val="FFFFFF"/>
              </a:buClr>
              <a:buSzPts val="1800"/>
              <a:buChar char="○"/>
              <a:defRPr sz="1800">
                <a:solidFill>
                  <a:srgbClr val="FFFFFF"/>
                </a:solidFill>
              </a:defRPr>
            </a:lvl2pPr>
            <a:lvl3pPr indent="-342900" lvl="2" marL="1371600" rtl="0" algn="l">
              <a:lnSpc>
                <a:spcPct val="115000"/>
              </a:lnSpc>
              <a:spcBef>
                <a:spcPts val="1600"/>
              </a:spcBef>
              <a:spcAft>
                <a:spcPts val="0"/>
              </a:spcAft>
              <a:buClr>
                <a:srgbClr val="FFFFFF"/>
              </a:buClr>
              <a:buSzPts val="1800"/>
              <a:buChar char="■"/>
              <a:defRPr sz="1800">
                <a:solidFill>
                  <a:srgbClr val="FFFFFF"/>
                </a:solidFill>
              </a:defRPr>
            </a:lvl3pPr>
            <a:lvl4pPr indent="-342900" lvl="3" marL="1828800" rtl="0" algn="l">
              <a:lnSpc>
                <a:spcPct val="115000"/>
              </a:lnSpc>
              <a:spcBef>
                <a:spcPts val="1600"/>
              </a:spcBef>
              <a:spcAft>
                <a:spcPts val="0"/>
              </a:spcAft>
              <a:buClr>
                <a:srgbClr val="FFFFFF"/>
              </a:buClr>
              <a:buSzPts val="1800"/>
              <a:buChar char="●"/>
              <a:defRPr sz="1800">
                <a:solidFill>
                  <a:srgbClr val="FFFFFF"/>
                </a:solidFill>
              </a:defRPr>
            </a:lvl4pPr>
            <a:lvl5pPr indent="-342900" lvl="4" marL="2286000" rtl="0" algn="l">
              <a:lnSpc>
                <a:spcPct val="115000"/>
              </a:lnSpc>
              <a:spcBef>
                <a:spcPts val="1600"/>
              </a:spcBef>
              <a:spcAft>
                <a:spcPts val="0"/>
              </a:spcAft>
              <a:buClr>
                <a:srgbClr val="FFFFFF"/>
              </a:buClr>
              <a:buSzPts val="1800"/>
              <a:buChar char="○"/>
              <a:defRPr sz="1800">
                <a:solidFill>
                  <a:srgbClr val="FFFFFF"/>
                </a:solidFill>
              </a:defRPr>
            </a:lvl5pPr>
            <a:lvl6pPr indent="-342900" lvl="5" marL="2743200" rtl="0" algn="l">
              <a:lnSpc>
                <a:spcPct val="115000"/>
              </a:lnSpc>
              <a:spcBef>
                <a:spcPts val="1600"/>
              </a:spcBef>
              <a:spcAft>
                <a:spcPts val="0"/>
              </a:spcAft>
              <a:buClr>
                <a:srgbClr val="FFFFFF"/>
              </a:buClr>
              <a:buSzPts val="1800"/>
              <a:buChar char="■"/>
              <a:defRPr sz="1800">
                <a:solidFill>
                  <a:srgbClr val="FFFFFF"/>
                </a:solidFill>
              </a:defRPr>
            </a:lvl6pPr>
            <a:lvl7pPr indent="-342900" lvl="6" marL="3200400" rtl="0" algn="l">
              <a:lnSpc>
                <a:spcPct val="115000"/>
              </a:lnSpc>
              <a:spcBef>
                <a:spcPts val="1600"/>
              </a:spcBef>
              <a:spcAft>
                <a:spcPts val="0"/>
              </a:spcAft>
              <a:buClr>
                <a:srgbClr val="FFFFFF"/>
              </a:buClr>
              <a:buSzPts val="1800"/>
              <a:buChar char="●"/>
              <a:defRPr sz="1800">
                <a:solidFill>
                  <a:srgbClr val="FFFFFF"/>
                </a:solidFill>
              </a:defRPr>
            </a:lvl7pPr>
            <a:lvl8pPr indent="-342900" lvl="7" marL="3657600" rtl="0" algn="l">
              <a:lnSpc>
                <a:spcPct val="115000"/>
              </a:lnSpc>
              <a:spcBef>
                <a:spcPts val="1600"/>
              </a:spcBef>
              <a:spcAft>
                <a:spcPts val="0"/>
              </a:spcAft>
              <a:buClr>
                <a:srgbClr val="FFFFFF"/>
              </a:buClr>
              <a:buSzPts val="1800"/>
              <a:buChar char="○"/>
              <a:defRPr sz="1800">
                <a:solidFill>
                  <a:srgbClr val="FFFFFF"/>
                </a:solidFill>
              </a:defRPr>
            </a:lvl8pPr>
            <a:lvl9pPr indent="-342900" lvl="8" marL="4114800" rtl="0" algn="l">
              <a:lnSpc>
                <a:spcPct val="115000"/>
              </a:lnSpc>
              <a:spcBef>
                <a:spcPts val="1600"/>
              </a:spcBef>
              <a:spcAft>
                <a:spcPts val="1600"/>
              </a:spcAft>
              <a:buClr>
                <a:srgbClr val="FFFFFF"/>
              </a:buClr>
              <a:buSzPts val="1800"/>
              <a:buChar char="■"/>
              <a:defRPr sz="1800">
                <a:solidFill>
                  <a:srgbClr val="FFFFFF"/>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Dark">
  <p:cSld name="TITLE_AND_BODY_2_1_1_1_1_3">
    <p:bg>
      <p:bgPr>
        <a:solidFill>
          <a:srgbClr val="1C304A"/>
        </a:solidFill>
      </p:bgPr>
    </p:bg>
    <p:spTree>
      <p:nvGrpSpPr>
        <p:cNvPr id="809" name="Shape 809"/>
        <p:cNvGrpSpPr/>
        <p:nvPr/>
      </p:nvGrpSpPr>
      <p:grpSpPr>
        <a:xfrm>
          <a:off x="0" y="0"/>
          <a:ext cx="0" cy="0"/>
          <a:chOff x="0" y="0"/>
          <a:chExt cx="0" cy="0"/>
        </a:xfrm>
      </p:grpSpPr>
      <p:sp>
        <p:nvSpPr>
          <p:cNvPr id="810" name="Google Shape;810;p141"/>
          <p:cNvSpPr txBox="1"/>
          <p:nvPr>
            <p:ph type="ctrTitle"/>
          </p:nvPr>
        </p:nvSpPr>
        <p:spPr>
          <a:xfrm>
            <a:off x="457198" y="640080"/>
            <a:ext cx="74250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811" name="Google Shape;811;p141"/>
          <p:cNvSpPr txBox="1"/>
          <p:nvPr>
            <p:ph idx="1" type="body"/>
          </p:nvPr>
        </p:nvSpPr>
        <p:spPr>
          <a:xfrm>
            <a:off x="457198" y="2024959"/>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FFFFFF"/>
              </a:buClr>
              <a:buSzPts val="1800"/>
              <a:buChar char="●"/>
              <a:defRPr>
                <a:solidFill>
                  <a:srgbClr val="FFFFFF"/>
                </a:solidFill>
              </a:defRPr>
            </a:lvl1pPr>
            <a:lvl2pPr indent="-342900" lvl="1" marL="914400" rtl="0" algn="l">
              <a:lnSpc>
                <a:spcPct val="115000"/>
              </a:lnSpc>
              <a:spcBef>
                <a:spcPts val="1000"/>
              </a:spcBef>
              <a:spcAft>
                <a:spcPts val="0"/>
              </a:spcAft>
              <a:buClr>
                <a:srgbClr val="FFFFFF"/>
              </a:buClr>
              <a:buSzPts val="1800"/>
              <a:buChar char="○"/>
              <a:defRPr>
                <a:solidFill>
                  <a:srgbClr val="FFFFFF"/>
                </a:solidFill>
              </a:defRPr>
            </a:lvl2pPr>
            <a:lvl3pPr indent="-342900" lvl="2" marL="1371600" rtl="0" algn="l">
              <a:lnSpc>
                <a:spcPct val="115000"/>
              </a:lnSpc>
              <a:spcBef>
                <a:spcPts val="1000"/>
              </a:spcBef>
              <a:spcAft>
                <a:spcPts val="0"/>
              </a:spcAft>
              <a:buClr>
                <a:srgbClr val="FFFFFF"/>
              </a:buClr>
              <a:buSzPts val="1800"/>
              <a:buChar char="■"/>
              <a:defRPr>
                <a:solidFill>
                  <a:srgbClr val="FFFFFF"/>
                </a:solidFill>
              </a:defRPr>
            </a:lvl3pPr>
            <a:lvl4pPr indent="-342900" lvl="3" marL="1828800" rtl="0" algn="l">
              <a:lnSpc>
                <a:spcPct val="115000"/>
              </a:lnSpc>
              <a:spcBef>
                <a:spcPts val="1000"/>
              </a:spcBef>
              <a:spcAft>
                <a:spcPts val="0"/>
              </a:spcAft>
              <a:buClr>
                <a:srgbClr val="FFFFFF"/>
              </a:buClr>
              <a:buSzPts val="1800"/>
              <a:buChar char="●"/>
              <a:defRPr>
                <a:solidFill>
                  <a:srgbClr val="FFFFFF"/>
                </a:solidFill>
              </a:defRPr>
            </a:lvl4pPr>
            <a:lvl5pPr indent="-342900" lvl="4" marL="2286000" rtl="0" algn="l">
              <a:lnSpc>
                <a:spcPct val="115000"/>
              </a:lnSpc>
              <a:spcBef>
                <a:spcPts val="1000"/>
              </a:spcBef>
              <a:spcAft>
                <a:spcPts val="0"/>
              </a:spcAft>
              <a:buClr>
                <a:srgbClr val="FFFFFF"/>
              </a:buClr>
              <a:buSzPts val="1800"/>
              <a:buChar char="○"/>
              <a:defRPr>
                <a:solidFill>
                  <a:srgbClr val="FFFFFF"/>
                </a:solidFill>
              </a:defRPr>
            </a:lvl5pPr>
            <a:lvl6pPr indent="-342900" lvl="5" marL="2743200" rtl="0" algn="l">
              <a:lnSpc>
                <a:spcPct val="115000"/>
              </a:lnSpc>
              <a:spcBef>
                <a:spcPts val="1000"/>
              </a:spcBef>
              <a:spcAft>
                <a:spcPts val="0"/>
              </a:spcAft>
              <a:buClr>
                <a:srgbClr val="FFFFFF"/>
              </a:buClr>
              <a:buSzPts val="1800"/>
              <a:buChar char="■"/>
              <a:defRPr>
                <a:solidFill>
                  <a:srgbClr val="FFFFFF"/>
                </a:solidFill>
              </a:defRPr>
            </a:lvl6pPr>
            <a:lvl7pPr indent="-342900" lvl="6" marL="3200400" rtl="0" algn="l">
              <a:lnSpc>
                <a:spcPct val="115000"/>
              </a:lnSpc>
              <a:spcBef>
                <a:spcPts val="1000"/>
              </a:spcBef>
              <a:spcAft>
                <a:spcPts val="0"/>
              </a:spcAft>
              <a:buClr>
                <a:srgbClr val="FFFFFF"/>
              </a:buClr>
              <a:buSzPts val="1800"/>
              <a:buChar char="●"/>
              <a:defRPr>
                <a:solidFill>
                  <a:srgbClr val="FFFFFF"/>
                </a:solidFill>
              </a:defRPr>
            </a:lvl7pPr>
            <a:lvl8pPr indent="-342900" lvl="7" marL="3657600" rtl="0" algn="l">
              <a:lnSpc>
                <a:spcPct val="115000"/>
              </a:lnSpc>
              <a:spcBef>
                <a:spcPts val="1000"/>
              </a:spcBef>
              <a:spcAft>
                <a:spcPts val="0"/>
              </a:spcAft>
              <a:buClr>
                <a:srgbClr val="FFFFFF"/>
              </a:buClr>
              <a:buSzPts val="1800"/>
              <a:buChar char="○"/>
              <a:defRPr>
                <a:solidFill>
                  <a:srgbClr val="FFFFFF"/>
                </a:solidFill>
              </a:defRPr>
            </a:lvl8pPr>
            <a:lvl9pPr indent="-342900" lvl="8" marL="4114800" rtl="0" algn="l">
              <a:lnSpc>
                <a:spcPct val="115000"/>
              </a:lnSpc>
              <a:spcBef>
                <a:spcPts val="1000"/>
              </a:spcBef>
              <a:spcAft>
                <a:spcPts val="1000"/>
              </a:spcAft>
              <a:buClr>
                <a:srgbClr val="FFFFFF"/>
              </a:buClr>
              <a:buSzPts val="1800"/>
              <a:buChar char="■"/>
              <a:defRPr>
                <a:solidFill>
                  <a:srgbClr val="FFFFFF"/>
                </a:solidFill>
              </a:defRPr>
            </a:lvl9pPr>
          </a:lstStyle>
          <a:p/>
        </p:txBody>
      </p:sp>
      <p:sp>
        <p:nvSpPr>
          <p:cNvPr id="812" name="Google Shape;812;p141"/>
          <p:cNvSpPr txBox="1"/>
          <p:nvPr>
            <p:ph idx="2" type="body"/>
          </p:nvPr>
        </p:nvSpPr>
        <p:spPr>
          <a:xfrm>
            <a:off x="4389118" y="2020824"/>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FFFFFF"/>
              </a:buClr>
              <a:buSzPts val="1800"/>
              <a:buChar char="●"/>
              <a:defRPr>
                <a:solidFill>
                  <a:srgbClr val="FFFFFF"/>
                </a:solidFill>
              </a:defRPr>
            </a:lvl1pPr>
            <a:lvl2pPr indent="-342900" lvl="1" marL="914400" rtl="0" algn="l">
              <a:lnSpc>
                <a:spcPct val="115000"/>
              </a:lnSpc>
              <a:spcBef>
                <a:spcPts val="1000"/>
              </a:spcBef>
              <a:spcAft>
                <a:spcPts val="0"/>
              </a:spcAft>
              <a:buClr>
                <a:srgbClr val="FFFFFF"/>
              </a:buClr>
              <a:buSzPts val="1800"/>
              <a:buChar char="○"/>
              <a:defRPr>
                <a:solidFill>
                  <a:srgbClr val="FFFFFF"/>
                </a:solidFill>
              </a:defRPr>
            </a:lvl2pPr>
            <a:lvl3pPr indent="-342900" lvl="2" marL="1371600" rtl="0" algn="l">
              <a:lnSpc>
                <a:spcPct val="115000"/>
              </a:lnSpc>
              <a:spcBef>
                <a:spcPts val="1000"/>
              </a:spcBef>
              <a:spcAft>
                <a:spcPts val="0"/>
              </a:spcAft>
              <a:buClr>
                <a:srgbClr val="FFFFFF"/>
              </a:buClr>
              <a:buSzPts val="1800"/>
              <a:buChar char="■"/>
              <a:defRPr>
                <a:solidFill>
                  <a:srgbClr val="FFFFFF"/>
                </a:solidFill>
              </a:defRPr>
            </a:lvl3pPr>
            <a:lvl4pPr indent="-342900" lvl="3" marL="1828800" rtl="0" algn="l">
              <a:lnSpc>
                <a:spcPct val="115000"/>
              </a:lnSpc>
              <a:spcBef>
                <a:spcPts val="1000"/>
              </a:spcBef>
              <a:spcAft>
                <a:spcPts val="0"/>
              </a:spcAft>
              <a:buClr>
                <a:srgbClr val="FFFFFF"/>
              </a:buClr>
              <a:buSzPts val="1800"/>
              <a:buChar char="●"/>
              <a:defRPr>
                <a:solidFill>
                  <a:srgbClr val="FFFFFF"/>
                </a:solidFill>
              </a:defRPr>
            </a:lvl4pPr>
            <a:lvl5pPr indent="-342900" lvl="4" marL="2286000" rtl="0" algn="l">
              <a:lnSpc>
                <a:spcPct val="115000"/>
              </a:lnSpc>
              <a:spcBef>
                <a:spcPts val="1000"/>
              </a:spcBef>
              <a:spcAft>
                <a:spcPts val="0"/>
              </a:spcAft>
              <a:buClr>
                <a:srgbClr val="FFFFFF"/>
              </a:buClr>
              <a:buSzPts val="1800"/>
              <a:buChar char="○"/>
              <a:defRPr>
                <a:solidFill>
                  <a:srgbClr val="FFFFFF"/>
                </a:solidFill>
              </a:defRPr>
            </a:lvl5pPr>
            <a:lvl6pPr indent="-342900" lvl="5" marL="2743200" rtl="0" algn="l">
              <a:lnSpc>
                <a:spcPct val="115000"/>
              </a:lnSpc>
              <a:spcBef>
                <a:spcPts val="1000"/>
              </a:spcBef>
              <a:spcAft>
                <a:spcPts val="0"/>
              </a:spcAft>
              <a:buClr>
                <a:srgbClr val="FFFFFF"/>
              </a:buClr>
              <a:buSzPts val="1800"/>
              <a:buChar char="■"/>
              <a:defRPr>
                <a:solidFill>
                  <a:srgbClr val="FFFFFF"/>
                </a:solidFill>
              </a:defRPr>
            </a:lvl6pPr>
            <a:lvl7pPr indent="-342900" lvl="6" marL="3200400" rtl="0" algn="l">
              <a:lnSpc>
                <a:spcPct val="115000"/>
              </a:lnSpc>
              <a:spcBef>
                <a:spcPts val="1000"/>
              </a:spcBef>
              <a:spcAft>
                <a:spcPts val="0"/>
              </a:spcAft>
              <a:buClr>
                <a:srgbClr val="FFFFFF"/>
              </a:buClr>
              <a:buSzPts val="1800"/>
              <a:buChar char="●"/>
              <a:defRPr>
                <a:solidFill>
                  <a:srgbClr val="FFFFFF"/>
                </a:solidFill>
              </a:defRPr>
            </a:lvl7pPr>
            <a:lvl8pPr indent="-342900" lvl="7" marL="3657600" rtl="0" algn="l">
              <a:lnSpc>
                <a:spcPct val="115000"/>
              </a:lnSpc>
              <a:spcBef>
                <a:spcPts val="1000"/>
              </a:spcBef>
              <a:spcAft>
                <a:spcPts val="0"/>
              </a:spcAft>
              <a:buClr>
                <a:srgbClr val="FFFFFF"/>
              </a:buClr>
              <a:buSzPts val="1800"/>
              <a:buChar char="○"/>
              <a:defRPr>
                <a:solidFill>
                  <a:srgbClr val="FFFFFF"/>
                </a:solidFill>
              </a:defRPr>
            </a:lvl8pPr>
            <a:lvl9pPr indent="-342900" lvl="8" marL="4114800" rtl="0" algn="l">
              <a:lnSpc>
                <a:spcPct val="115000"/>
              </a:lnSpc>
              <a:spcBef>
                <a:spcPts val="1000"/>
              </a:spcBef>
              <a:spcAft>
                <a:spcPts val="1000"/>
              </a:spcAft>
              <a:buClr>
                <a:srgbClr val="FFFFFF"/>
              </a:buClr>
              <a:buSzPts val="1800"/>
              <a:buChar char="■"/>
              <a:defRPr>
                <a:solidFill>
                  <a:srgbClr val="FFFFFF"/>
                </a:solidFill>
              </a:defRPr>
            </a:lvl9pPr>
          </a:lstStyle>
          <a:p/>
        </p:txBody>
      </p:sp>
      <p:sp>
        <p:nvSpPr>
          <p:cNvPr id="813" name="Google Shape;813;p141"/>
          <p:cNvSpPr txBox="1"/>
          <p:nvPr>
            <p:ph idx="3"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p:cSld name="TITLE_AND_BODY_2_1_1_1_1_1">
    <p:bg>
      <p:bgPr>
        <a:solidFill>
          <a:srgbClr val="FFFFFF"/>
        </a:solidFill>
      </p:bgPr>
    </p:bg>
    <p:spTree>
      <p:nvGrpSpPr>
        <p:cNvPr id="814" name="Shape 814"/>
        <p:cNvGrpSpPr/>
        <p:nvPr/>
      </p:nvGrpSpPr>
      <p:grpSpPr>
        <a:xfrm>
          <a:off x="0" y="0"/>
          <a:ext cx="0" cy="0"/>
          <a:chOff x="0" y="0"/>
          <a:chExt cx="0" cy="0"/>
        </a:xfrm>
      </p:grpSpPr>
      <p:sp>
        <p:nvSpPr>
          <p:cNvPr id="815" name="Google Shape;815;p142"/>
          <p:cNvSpPr txBox="1"/>
          <p:nvPr>
            <p:ph type="ctrTitle"/>
          </p:nvPr>
        </p:nvSpPr>
        <p:spPr>
          <a:xfrm>
            <a:off x="457198" y="640080"/>
            <a:ext cx="74250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816" name="Google Shape;816;p142"/>
          <p:cNvSpPr txBox="1"/>
          <p:nvPr>
            <p:ph idx="1" type="body"/>
          </p:nvPr>
        </p:nvSpPr>
        <p:spPr>
          <a:xfrm>
            <a:off x="457198" y="2020824"/>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817" name="Google Shape;817;p142"/>
          <p:cNvSpPr txBox="1"/>
          <p:nvPr>
            <p:ph idx="2" type="body"/>
          </p:nvPr>
        </p:nvSpPr>
        <p:spPr>
          <a:xfrm>
            <a:off x="4389118" y="2020824"/>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818" name="Google Shape;818;p142"/>
          <p:cNvSpPr txBox="1"/>
          <p:nvPr>
            <p:ph idx="3"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Light">
  <p:cSld name="CUSTOM">
    <p:spTree>
      <p:nvGrpSpPr>
        <p:cNvPr id="819" name="Shape 819"/>
        <p:cNvGrpSpPr/>
        <p:nvPr/>
      </p:nvGrpSpPr>
      <p:grpSpPr>
        <a:xfrm>
          <a:off x="0" y="0"/>
          <a:ext cx="0" cy="0"/>
          <a:chOff x="0" y="0"/>
          <a:chExt cx="0" cy="0"/>
        </a:xfrm>
      </p:grpSpPr>
      <p:sp>
        <p:nvSpPr>
          <p:cNvPr id="820" name="Google Shape;820;p143"/>
          <p:cNvSpPr txBox="1"/>
          <p:nvPr>
            <p:ph idx="1"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821" name="Google Shape;821;p143"/>
          <p:cNvSpPr txBox="1"/>
          <p:nvPr>
            <p:ph type="ctrTitle"/>
          </p:nvPr>
        </p:nvSpPr>
        <p:spPr>
          <a:xfrm>
            <a:off x="457198" y="640080"/>
            <a:ext cx="74250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1 column 1">
  <p:cSld name="Dark - 1 column">
    <p:bg>
      <p:bgPr>
        <a:solidFill>
          <a:srgbClr val="1C304A"/>
        </a:solidFill>
      </p:bgPr>
    </p:bg>
    <p:spTree>
      <p:nvGrpSpPr>
        <p:cNvPr id="57" name="Shape 57"/>
        <p:cNvGrpSpPr/>
        <p:nvPr/>
      </p:nvGrpSpPr>
      <p:grpSpPr>
        <a:xfrm>
          <a:off x="0" y="0"/>
          <a:ext cx="0" cy="0"/>
          <a:chOff x="0" y="0"/>
          <a:chExt cx="0" cy="0"/>
        </a:xfrm>
      </p:grpSpPr>
      <p:sp>
        <p:nvSpPr>
          <p:cNvPr id="58" name="Google Shape;58;p15"/>
          <p:cNvSpPr txBox="1"/>
          <p:nvPr>
            <p:ph type="ctrTitle"/>
          </p:nvPr>
        </p:nvSpPr>
        <p:spPr>
          <a:xfrm>
            <a:off x="712850" y="289401"/>
            <a:ext cx="7386600" cy="844200"/>
          </a:xfrm>
          <a:prstGeom prst="rect">
            <a:avLst/>
          </a:prstGeom>
          <a:noFill/>
          <a:ln>
            <a:noFill/>
          </a:ln>
        </p:spPr>
        <p:txBody>
          <a:bodyPr anchorCtr="0" anchor="t" bIns="91425" lIns="91425" spcFirstLastPara="1" rIns="91425" wrap="square" tIns="91425">
            <a:normAutofit/>
          </a:bodyPr>
          <a:lstStyle>
            <a:lvl1pPr indent="0" lvl="0" marL="0" marR="0" rtl="0" algn="l">
              <a:lnSpc>
                <a:spcPct val="100000"/>
              </a:lnSpc>
              <a:spcBef>
                <a:spcPts val="0"/>
              </a:spcBef>
              <a:spcAft>
                <a:spcPts val="0"/>
              </a:spcAft>
              <a:buClr>
                <a:srgbClr val="00CFFF"/>
              </a:buClr>
              <a:buSzPts val="2800"/>
              <a:buFont typeface="Helvetica Neue"/>
              <a:buNone/>
              <a:defRPr b="1" i="0" sz="26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59" name="Google Shape;59;p15"/>
          <p:cNvSpPr txBox="1"/>
          <p:nvPr>
            <p:ph idx="1" type="body"/>
          </p:nvPr>
        </p:nvSpPr>
        <p:spPr>
          <a:xfrm>
            <a:off x="623399" y="1654657"/>
            <a:ext cx="78915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9pPr>
          </a:lstStyle>
          <a:p/>
        </p:txBody>
      </p:sp>
      <p:sp>
        <p:nvSpPr>
          <p:cNvPr id="60" name="Google Shape;60;p15"/>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rmAutofit lnSpcReduction="20000"/>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and 1 column light">
  <p:cSld name="CUSTOM_5">
    <p:spTree>
      <p:nvGrpSpPr>
        <p:cNvPr id="822" name="Shape 822"/>
        <p:cNvGrpSpPr/>
        <p:nvPr/>
      </p:nvGrpSpPr>
      <p:grpSpPr>
        <a:xfrm>
          <a:off x="0" y="0"/>
          <a:ext cx="0" cy="0"/>
          <a:chOff x="0" y="0"/>
          <a:chExt cx="0" cy="0"/>
        </a:xfrm>
      </p:grpSpPr>
      <p:sp>
        <p:nvSpPr>
          <p:cNvPr id="823" name="Google Shape;823;p144"/>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4"/>
          <p:cNvSpPr txBox="1"/>
          <p:nvPr>
            <p:ph idx="1" type="body"/>
          </p:nvPr>
        </p:nvSpPr>
        <p:spPr>
          <a:xfrm>
            <a:off x="438500" y="1606850"/>
            <a:ext cx="7466100" cy="30816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825" name="Google Shape;825;p144"/>
          <p:cNvSpPr txBox="1"/>
          <p:nvPr>
            <p:ph type="title"/>
          </p:nvPr>
        </p:nvSpPr>
        <p:spPr>
          <a:xfrm>
            <a:off x="457200" y="640080"/>
            <a:ext cx="7466100" cy="8391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Dark">
  <p:cSld name="SECTION_TITLE_AND_DESCRIPTION_1">
    <p:spTree>
      <p:nvGrpSpPr>
        <p:cNvPr id="826" name="Shape 826"/>
        <p:cNvGrpSpPr/>
        <p:nvPr/>
      </p:nvGrpSpPr>
      <p:grpSpPr>
        <a:xfrm>
          <a:off x="0" y="0"/>
          <a:ext cx="0" cy="0"/>
          <a:chOff x="0" y="0"/>
          <a:chExt cx="0" cy="0"/>
        </a:xfrm>
      </p:grpSpPr>
      <p:pic>
        <p:nvPicPr>
          <p:cNvPr id="827" name="Google Shape;827;p145"/>
          <p:cNvPicPr preferRelativeResize="0"/>
          <p:nvPr/>
        </p:nvPicPr>
        <p:blipFill rotWithShape="1">
          <a:blip r:embed="rId2">
            <a:alphaModFix/>
          </a:blip>
          <a:srcRect b="30901" l="47427" r="11416" t="6909"/>
          <a:stretch/>
        </p:blipFill>
        <p:spPr>
          <a:xfrm>
            <a:off x="4572000" y="-42840"/>
            <a:ext cx="4619100" cy="5235000"/>
          </a:xfrm>
          <a:prstGeom prst="rect">
            <a:avLst/>
          </a:prstGeom>
          <a:noFill/>
          <a:ln>
            <a:noFill/>
          </a:ln>
        </p:spPr>
      </p:pic>
      <p:sp>
        <p:nvSpPr>
          <p:cNvPr id="828" name="Google Shape;828;p145"/>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45"/>
          <p:cNvSpPr txBox="1"/>
          <p:nvPr>
            <p:ph type="ctrTitle"/>
          </p:nvPr>
        </p:nvSpPr>
        <p:spPr>
          <a:xfrm>
            <a:off x="457198" y="704088"/>
            <a:ext cx="37308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830" name="Google Shape;830;p145"/>
          <p:cNvSpPr txBox="1"/>
          <p:nvPr>
            <p:ph idx="1" type="body"/>
          </p:nvPr>
        </p:nvSpPr>
        <p:spPr>
          <a:xfrm>
            <a:off x="457198" y="1709928"/>
            <a:ext cx="3383400" cy="2637600"/>
          </a:xfrm>
          <a:prstGeom prst="rect">
            <a:avLst/>
          </a:prstGeom>
          <a:noFill/>
          <a:ln>
            <a:noFill/>
          </a:ln>
        </p:spPr>
        <p:txBody>
          <a:bodyPr anchorCtr="0" anchor="t" bIns="0" lIns="0" spcFirstLastPara="1" rIns="0" wrap="square" tIns="0">
            <a:no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1000"/>
              </a:spcBef>
              <a:spcAft>
                <a:spcPts val="0"/>
              </a:spcAft>
              <a:buClr>
                <a:srgbClr val="FFFFFF"/>
              </a:buClr>
              <a:buSzPts val="1200"/>
              <a:buChar char="○"/>
              <a:defRPr sz="1200">
                <a:solidFill>
                  <a:srgbClr val="FFFFFF"/>
                </a:solidFill>
              </a:defRPr>
            </a:lvl2pPr>
            <a:lvl3pPr indent="-304800" lvl="2" marL="1371600" rtl="0" algn="l">
              <a:lnSpc>
                <a:spcPct val="115000"/>
              </a:lnSpc>
              <a:spcBef>
                <a:spcPts val="1000"/>
              </a:spcBef>
              <a:spcAft>
                <a:spcPts val="0"/>
              </a:spcAft>
              <a:buClr>
                <a:srgbClr val="FFFFFF"/>
              </a:buClr>
              <a:buSzPts val="1200"/>
              <a:buChar char="■"/>
              <a:defRPr sz="1200">
                <a:solidFill>
                  <a:srgbClr val="FFFFFF"/>
                </a:solidFill>
              </a:defRPr>
            </a:lvl3pPr>
            <a:lvl4pPr indent="-304800" lvl="3" marL="1828800" rtl="0" algn="l">
              <a:lnSpc>
                <a:spcPct val="115000"/>
              </a:lnSpc>
              <a:spcBef>
                <a:spcPts val="1000"/>
              </a:spcBef>
              <a:spcAft>
                <a:spcPts val="0"/>
              </a:spcAft>
              <a:buClr>
                <a:srgbClr val="FFFFFF"/>
              </a:buClr>
              <a:buSzPts val="1200"/>
              <a:buChar char="●"/>
              <a:defRPr sz="1200">
                <a:solidFill>
                  <a:srgbClr val="FFFFFF"/>
                </a:solidFill>
              </a:defRPr>
            </a:lvl4pPr>
            <a:lvl5pPr indent="-304800" lvl="4" marL="2286000" rtl="0" algn="l">
              <a:lnSpc>
                <a:spcPct val="115000"/>
              </a:lnSpc>
              <a:spcBef>
                <a:spcPts val="1000"/>
              </a:spcBef>
              <a:spcAft>
                <a:spcPts val="0"/>
              </a:spcAft>
              <a:buClr>
                <a:srgbClr val="FFFFFF"/>
              </a:buClr>
              <a:buSzPts val="1200"/>
              <a:buChar char="○"/>
              <a:defRPr sz="1200">
                <a:solidFill>
                  <a:srgbClr val="FFFFFF"/>
                </a:solidFill>
              </a:defRPr>
            </a:lvl5pPr>
            <a:lvl6pPr indent="-304800" lvl="5" marL="2743200" rtl="0" algn="l">
              <a:lnSpc>
                <a:spcPct val="115000"/>
              </a:lnSpc>
              <a:spcBef>
                <a:spcPts val="1000"/>
              </a:spcBef>
              <a:spcAft>
                <a:spcPts val="0"/>
              </a:spcAft>
              <a:buClr>
                <a:srgbClr val="FFFFFF"/>
              </a:buClr>
              <a:buSzPts val="1200"/>
              <a:buChar char="■"/>
              <a:defRPr sz="1200">
                <a:solidFill>
                  <a:srgbClr val="FFFFFF"/>
                </a:solidFill>
              </a:defRPr>
            </a:lvl6pPr>
            <a:lvl7pPr indent="-304800" lvl="6" marL="3200400" rtl="0" algn="l">
              <a:lnSpc>
                <a:spcPct val="115000"/>
              </a:lnSpc>
              <a:spcBef>
                <a:spcPts val="1000"/>
              </a:spcBef>
              <a:spcAft>
                <a:spcPts val="0"/>
              </a:spcAft>
              <a:buClr>
                <a:srgbClr val="FFFFFF"/>
              </a:buClr>
              <a:buSzPts val="1200"/>
              <a:buChar char="●"/>
              <a:defRPr sz="1200">
                <a:solidFill>
                  <a:srgbClr val="FFFFFF"/>
                </a:solidFill>
              </a:defRPr>
            </a:lvl7pPr>
            <a:lvl8pPr indent="-304800" lvl="7" marL="3657600" rtl="0" algn="l">
              <a:lnSpc>
                <a:spcPct val="115000"/>
              </a:lnSpc>
              <a:spcBef>
                <a:spcPts val="1000"/>
              </a:spcBef>
              <a:spcAft>
                <a:spcPts val="0"/>
              </a:spcAft>
              <a:buClr>
                <a:srgbClr val="FFFFFF"/>
              </a:buClr>
              <a:buSzPts val="1200"/>
              <a:buChar char="○"/>
              <a:defRPr sz="1200">
                <a:solidFill>
                  <a:srgbClr val="FFFFFF"/>
                </a:solidFill>
              </a:defRPr>
            </a:lvl8pPr>
            <a:lvl9pPr indent="-304800" lvl="8" marL="4114800" rtl="0" algn="l">
              <a:lnSpc>
                <a:spcPct val="115000"/>
              </a:lnSpc>
              <a:spcBef>
                <a:spcPts val="1000"/>
              </a:spcBef>
              <a:spcAft>
                <a:spcPts val="1000"/>
              </a:spcAft>
              <a:buClr>
                <a:srgbClr val="FFFFFF"/>
              </a:buClr>
              <a:buSzPts val="1200"/>
              <a:buChar char="■"/>
              <a:defRPr sz="1200">
                <a:solidFill>
                  <a:srgbClr val="FFFFFF"/>
                </a:solidFill>
              </a:defRPr>
            </a:lvl9pPr>
          </a:lstStyle>
          <a:p/>
        </p:txBody>
      </p:sp>
      <p:sp>
        <p:nvSpPr>
          <p:cNvPr id="831" name="Google Shape;831;p145"/>
          <p:cNvSpPr txBox="1"/>
          <p:nvPr>
            <p:ph idx="2" type="subTitle"/>
          </p:nvPr>
        </p:nvSpPr>
        <p:spPr>
          <a:xfrm>
            <a:off x="457198" y="384048"/>
            <a:ext cx="3730800" cy="274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p:cSld name="SECTION_TITLE_AND_DESCRIPTION_1_2">
    <p:spTree>
      <p:nvGrpSpPr>
        <p:cNvPr id="832" name="Shape 832"/>
        <p:cNvGrpSpPr/>
        <p:nvPr/>
      </p:nvGrpSpPr>
      <p:grpSpPr>
        <a:xfrm>
          <a:off x="0" y="0"/>
          <a:ext cx="0" cy="0"/>
          <a:chOff x="0" y="0"/>
          <a:chExt cx="0" cy="0"/>
        </a:xfrm>
      </p:grpSpPr>
      <p:sp>
        <p:nvSpPr>
          <p:cNvPr id="833" name="Google Shape;833;p146"/>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46"/>
          <p:cNvSpPr txBox="1"/>
          <p:nvPr>
            <p:ph type="ctrTitle"/>
          </p:nvPr>
        </p:nvSpPr>
        <p:spPr>
          <a:xfrm>
            <a:off x="457198" y="640080"/>
            <a:ext cx="37308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835" name="Google Shape;835;p146"/>
          <p:cNvSpPr txBox="1"/>
          <p:nvPr>
            <p:ph idx="1" type="body"/>
          </p:nvPr>
        </p:nvSpPr>
        <p:spPr>
          <a:xfrm>
            <a:off x="457198" y="2020824"/>
            <a:ext cx="33834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836" name="Google Shape;836;p146"/>
          <p:cNvSpPr txBox="1"/>
          <p:nvPr>
            <p:ph idx="2" type="subTitle"/>
          </p:nvPr>
        </p:nvSpPr>
        <p:spPr>
          <a:xfrm>
            <a:off x="457198" y="320040"/>
            <a:ext cx="3730800" cy="274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s - Dark">
  <p:cSld name="SECTION_TITLE_AND_DESCRIPTION_1_1">
    <p:bg>
      <p:bgPr>
        <a:solidFill>
          <a:srgbClr val="1C304A"/>
        </a:solidFill>
      </p:bgPr>
    </p:bg>
    <p:spTree>
      <p:nvGrpSpPr>
        <p:cNvPr id="837" name="Shape 837"/>
        <p:cNvGrpSpPr/>
        <p:nvPr/>
      </p:nvGrpSpPr>
      <p:grpSpPr>
        <a:xfrm>
          <a:off x="0" y="0"/>
          <a:ext cx="0" cy="0"/>
          <a:chOff x="0" y="0"/>
          <a:chExt cx="0" cy="0"/>
        </a:xfrm>
      </p:grpSpPr>
      <p:sp>
        <p:nvSpPr>
          <p:cNvPr id="838" name="Google Shape;838;p147"/>
          <p:cNvSpPr txBox="1"/>
          <p:nvPr>
            <p:ph type="ctrTitle"/>
          </p:nvPr>
        </p:nvSpPr>
        <p:spPr>
          <a:xfrm>
            <a:off x="457198" y="530352"/>
            <a:ext cx="7488900" cy="2679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839" name="Google Shape;839;p147"/>
          <p:cNvSpPr txBox="1"/>
          <p:nvPr>
            <p:ph idx="1" type="body"/>
          </p:nvPr>
        </p:nvSpPr>
        <p:spPr>
          <a:xfrm>
            <a:off x="457198" y="3585136"/>
            <a:ext cx="2258100" cy="1332600"/>
          </a:xfrm>
          <a:prstGeom prst="rect">
            <a:avLst/>
          </a:prstGeom>
          <a:noFill/>
          <a:ln>
            <a:noFill/>
          </a:ln>
        </p:spPr>
        <p:txBody>
          <a:bodyPr anchorCtr="0" anchor="t" bIns="0" lIns="0" spcFirstLastPara="1" rIns="0" wrap="square" tIns="0">
            <a:noAutofit/>
          </a:bodyPr>
          <a:lstStyle>
            <a:lvl1pPr indent="-292100" lvl="0" marL="457200" rtl="0" algn="l">
              <a:lnSpc>
                <a:spcPct val="115000"/>
              </a:lnSpc>
              <a:spcBef>
                <a:spcPts val="0"/>
              </a:spcBef>
              <a:spcAft>
                <a:spcPts val="0"/>
              </a:spcAft>
              <a:buClr>
                <a:srgbClr val="FFFFFF"/>
              </a:buClr>
              <a:buSzPts val="1000"/>
              <a:buChar char="●"/>
              <a:defRPr sz="1000">
                <a:solidFill>
                  <a:srgbClr val="FFFFFF"/>
                </a:solidFill>
              </a:defRPr>
            </a:lvl1pPr>
            <a:lvl2pPr indent="-292100" lvl="1" marL="914400" rtl="0" algn="l">
              <a:lnSpc>
                <a:spcPct val="115000"/>
              </a:lnSpc>
              <a:spcBef>
                <a:spcPts val="1600"/>
              </a:spcBef>
              <a:spcAft>
                <a:spcPts val="0"/>
              </a:spcAft>
              <a:buClr>
                <a:srgbClr val="FFFFFF"/>
              </a:buClr>
              <a:buSzPts val="1000"/>
              <a:buChar char="○"/>
              <a:defRPr sz="1000">
                <a:solidFill>
                  <a:srgbClr val="FFFFFF"/>
                </a:solidFill>
              </a:defRPr>
            </a:lvl2pPr>
            <a:lvl3pPr indent="-292100" lvl="2" marL="1371600" rtl="0" algn="l">
              <a:lnSpc>
                <a:spcPct val="115000"/>
              </a:lnSpc>
              <a:spcBef>
                <a:spcPts val="1600"/>
              </a:spcBef>
              <a:spcAft>
                <a:spcPts val="0"/>
              </a:spcAft>
              <a:buClr>
                <a:srgbClr val="FFFFFF"/>
              </a:buClr>
              <a:buSzPts val="1000"/>
              <a:buChar char="■"/>
              <a:defRPr sz="1000">
                <a:solidFill>
                  <a:srgbClr val="FFFFFF"/>
                </a:solidFill>
              </a:defRPr>
            </a:lvl3pPr>
            <a:lvl4pPr indent="-292100" lvl="3" marL="1828800" rtl="0" algn="l">
              <a:lnSpc>
                <a:spcPct val="115000"/>
              </a:lnSpc>
              <a:spcBef>
                <a:spcPts val="1600"/>
              </a:spcBef>
              <a:spcAft>
                <a:spcPts val="0"/>
              </a:spcAft>
              <a:buClr>
                <a:srgbClr val="FFFFFF"/>
              </a:buClr>
              <a:buSzPts val="1000"/>
              <a:buChar char="●"/>
              <a:defRPr sz="1000">
                <a:solidFill>
                  <a:srgbClr val="FFFFFF"/>
                </a:solidFill>
              </a:defRPr>
            </a:lvl4pPr>
            <a:lvl5pPr indent="-292100" lvl="4" marL="2286000" rtl="0" algn="l">
              <a:lnSpc>
                <a:spcPct val="115000"/>
              </a:lnSpc>
              <a:spcBef>
                <a:spcPts val="1600"/>
              </a:spcBef>
              <a:spcAft>
                <a:spcPts val="0"/>
              </a:spcAft>
              <a:buClr>
                <a:srgbClr val="FFFFFF"/>
              </a:buClr>
              <a:buSzPts val="1000"/>
              <a:buChar char="○"/>
              <a:defRPr>
                <a:solidFill>
                  <a:srgbClr val="FFFFFF"/>
                </a:solidFill>
              </a:defRPr>
            </a:lvl5pPr>
            <a:lvl6pPr indent="-292100" lvl="5" marL="2743200" rtl="0" algn="l">
              <a:lnSpc>
                <a:spcPct val="115000"/>
              </a:lnSpc>
              <a:spcBef>
                <a:spcPts val="1600"/>
              </a:spcBef>
              <a:spcAft>
                <a:spcPts val="0"/>
              </a:spcAft>
              <a:buClr>
                <a:srgbClr val="FFFFFF"/>
              </a:buClr>
              <a:buSzPts val="1000"/>
              <a:buChar char="■"/>
              <a:defRPr sz="1000">
                <a:solidFill>
                  <a:srgbClr val="FFFFFF"/>
                </a:solidFill>
              </a:defRPr>
            </a:lvl6pPr>
            <a:lvl7pPr indent="-292100" lvl="6" marL="3200400" rtl="0" algn="l">
              <a:lnSpc>
                <a:spcPct val="115000"/>
              </a:lnSpc>
              <a:spcBef>
                <a:spcPts val="1600"/>
              </a:spcBef>
              <a:spcAft>
                <a:spcPts val="0"/>
              </a:spcAft>
              <a:buClr>
                <a:srgbClr val="FFFFFF"/>
              </a:buClr>
              <a:buSzPts val="1000"/>
              <a:buChar char="●"/>
              <a:defRPr sz="1000">
                <a:solidFill>
                  <a:srgbClr val="FFFFFF"/>
                </a:solidFill>
              </a:defRPr>
            </a:lvl7pPr>
            <a:lvl8pPr indent="-292100" lvl="7" marL="3657600" rtl="0" algn="l">
              <a:lnSpc>
                <a:spcPct val="115000"/>
              </a:lnSpc>
              <a:spcBef>
                <a:spcPts val="1600"/>
              </a:spcBef>
              <a:spcAft>
                <a:spcPts val="0"/>
              </a:spcAft>
              <a:buClr>
                <a:srgbClr val="FFFFFF"/>
              </a:buClr>
              <a:buSzPts val="1000"/>
              <a:buChar char="○"/>
              <a:defRPr sz="1000">
                <a:solidFill>
                  <a:srgbClr val="FFFFFF"/>
                </a:solidFill>
              </a:defRPr>
            </a:lvl8pPr>
            <a:lvl9pPr indent="-292100" lvl="8" marL="4114800" rtl="0" algn="l">
              <a:lnSpc>
                <a:spcPct val="115000"/>
              </a:lnSpc>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Light">
  <p:cSld name="TITLE_AND_BODY_2_1">
    <p:bg>
      <p:bgPr>
        <a:solidFill>
          <a:srgbClr val="FFFFFF"/>
        </a:solidFill>
      </p:bgPr>
    </p:bg>
    <p:spTree>
      <p:nvGrpSpPr>
        <p:cNvPr id="840" name="Shape 840"/>
        <p:cNvGrpSpPr/>
        <p:nvPr/>
      </p:nvGrpSpPr>
      <p:grpSpPr>
        <a:xfrm>
          <a:off x="0" y="0"/>
          <a:ext cx="0" cy="0"/>
          <a:chOff x="0" y="0"/>
          <a:chExt cx="0" cy="0"/>
        </a:xfrm>
      </p:grpSpPr>
      <p:sp>
        <p:nvSpPr>
          <p:cNvPr id="841" name="Google Shape;841;p148"/>
          <p:cNvSpPr txBox="1"/>
          <p:nvPr>
            <p:ph type="ctrTitle"/>
          </p:nvPr>
        </p:nvSpPr>
        <p:spPr>
          <a:xfrm>
            <a:off x="457198" y="843602"/>
            <a:ext cx="7470600" cy="3456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842" name="Google Shape;842;p148"/>
          <p:cNvSpPr txBox="1"/>
          <p:nvPr>
            <p:ph idx="1" type="subTitle"/>
          </p:nvPr>
        </p:nvSpPr>
        <p:spPr>
          <a:xfrm>
            <a:off x="457198" y="384048"/>
            <a:ext cx="5017500" cy="6675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g Point - Bright">
  <p:cSld name="TITLE_AND_BODY_2_1_1">
    <p:bg>
      <p:bgPr>
        <a:solidFill>
          <a:srgbClr val="00CFFF"/>
        </a:solidFill>
      </p:bgPr>
    </p:bg>
    <p:spTree>
      <p:nvGrpSpPr>
        <p:cNvPr id="843" name="Shape 843"/>
        <p:cNvGrpSpPr/>
        <p:nvPr/>
      </p:nvGrpSpPr>
      <p:grpSpPr>
        <a:xfrm>
          <a:off x="0" y="0"/>
          <a:ext cx="0" cy="0"/>
          <a:chOff x="0" y="0"/>
          <a:chExt cx="0" cy="0"/>
        </a:xfrm>
      </p:grpSpPr>
      <p:sp>
        <p:nvSpPr>
          <p:cNvPr id="844" name="Google Shape;844;p149"/>
          <p:cNvSpPr txBox="1"/>
          <p:nvPr>
            <p:ph type="ctrTitle"/>
          </p:nvPr>
        </p:nvSpPr>
        <p:spPr>
          <a:xfrm>
            <a:off x="457198" y="1311402"/>
            <a:ext cx="7470600" cy="2304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1">
  <p:cSld name="SECTION_TITLE_AND_DESCRIPTION_1_2_1">
    <p:spTree>
      <p:nvGrpSpPr>
        <p:cNvPr id="845" name="Shape 845"/>
        <p:cNvGrpSpPr/>
        <p:nvPr/>
      </p:nvGrpSpPr>
      <p:grpSpPr>
        <a:xfrm>
          <a:off x="0" y="0"/>
          <a:ext cx="0" cy="0"/>
          <a:chOff x="0" y="0"/>
          <a:chExt cx="0" cy="0"/>
        </a:xfrm>
      </p:grpSpPr>
      <p:sp>
        <p:nvSpPr>
          <p:cNvPr id="846" name="Google Shape;846;p150"/>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0"/>
          <p:cNvSpPr txBox="1"/>
          <p:nvPr>
            <p:ph idx="1" type="body"/>
          </p:nvPr>
        </p:nvSpPr>
        <p:spPr>
          <a:xfrm>
            <a:off x="463825" y="2020824"/>
            <a:ext cx="3104700" cy="26376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000"/>
              </a:spcAft>
              <a:buSzPts val="1800"/>
              <a:buChar char="■"/>
              <a:defRPr/>
            </a:lvl9pPr>
          </a:lstStyle>
          <a:p/>
        </p:txBody>
      </p:sp>
      <p:sp>
        <p:nvSpPr>
          <p:cNvPr id="848" name="Google Shape;848;p150"/>
          <p:cNvSpPr txBox="1"/>
          <p:nvPr>
            <p:ph type="ctrTitle"/>
          </p:nvPr>
        </p:nvSpPr>
        <p:spPr>
          <a:xfrm>
            <a:off x="457198" y="640080"/>
            <a:ext cx="37308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849" name="Google Shape;849;p150"/>
          <p:cNvSpPr txBox="1"/>
          <p:nvPr>
            <p:ph idx="2" type="subTitle"/>
          </p:nvPr>
        </p:nvSpPr>
        <p:spPr>
          <a:xfrm>
            <a:off x="457198" y="320040"/>
            <a:ext cx="3730800" cy="274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F Icons">
  <p:cSld name="SECTION_TITLE_AND_DESCRIPTION_1_2_1_1">
    <p:spTree>
      <p:nvGrpSpPr>
        <p:cNvPr id="850" name="Shape 850"/>
        <p:cNvGrpSpPr/>
        <p:nvPr/>
      </p:nvGrpSpPr>
      <p:grpSpPr>
        <a:xfrm>
          <a:off x="0" y="0"/>
          <a:ext cx="0" cy="0"/>
          <a:chOff x="0" y="0"/>
          <a:chExt cx="0" cy="0"/>
        </a:xfrm>
      </p:grpSpPr>
      <p:sp>
        <p:nvSpPr>
          <p:cNvPr id="851" name="Google Shape;851;p151"/>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2" name="Google Shape;852;p151"/>
          <p:cNvPicPr preferRelativeResize="0"/>
          <p:nvPr/>
        </p:nvPicPr>
        <p:blipFill>
          <a:blip r:embed="rId2">
            <a:alphaModFix/>
          </a:blip>
          <a:stretch>
            <a:fillRect/>
          </a:stretch>
        </p:blipFill>
        <p:spPr>
          <a:xfrm>
            <a:off x="5401048" y="829041"/>
            <a:ext cx="457200" cy="401052"/>
          </a:xfrm>
          <a:prstGeom prst="rect">
            <a:avLst/>
          </a:prstGeom>
          <a:noFill/>
          <a:ln>
            <a:noFill/>
          </a:ln>
        </p:spPr>
      </p:pic>
      <p:pic>
        <p:nvPicPr>
          <p:cNvPr id="853" name="Google Shape;853;p151"/>
          <p:cNvPicPr preferRelativeResize="0"/>
          <p:nvPr/>
        </p:nvPicPr>
        <p:blipFill>
          <a:blip r:embed="rId3">
            <a:alphaModFix/>
          </a:blip>
          <a:stretch>
            <a:fillRect/>
          </a:stretch>
        </p:blipFill>
        <p:spPr>
          <a:xfrm>
            <a:off x="7915195" y="1554430"/>
            <a:ext cx="434016" cy="457200"/>
          </a:xfrm>
          <a:prstGeom prst="rect">
            <a:avLst/>
          </a:prstGeom>
          <a:noFill/>
          <a:ln>
            <a:noFill/>
          </a:ln>
        </p:spPr>
      </p:pic>
      <p:pic>
        <p:nvPicPr>
          <p:cNvPr id="854" name="Google Shape;854;p151"/>
          <p:cNvPicPr preferRelativeResize="0"/>
          <p:nvPr/>
        </p:nvPicPr>
        <p:blipFill>
          <a:blip r:embed="rId4">
            <a:alphaModFix/>
          </a:blip>
          <a:stretch>
            <a:fillRect/>
          </a:stretch>
        </p:blipFill>
        <p:spPr>
          <a:xfrm>
            <a:off x="6099215" y="2930220"/>
            <a:ext cx="411480" cy="390906"/>
          </a:xfrm>
          <a:prstGeom prst="rect">
            <a:avLst/>
          </a:prstGeom>
          <a:noFill/>
          <a:ln>
            <a:noFill/>
          </a:ln>
        </p:spPr>
      </p:pic>
      <p:pic>
        <p:nvPicPr>
          <p:cNvPr id="855" name="Google Shape;855;p151"/>
          <p:cNvPicPr preferRelativeResize="0"/>
          <p:nvPr/>
        </p:nvPicPr>
        <p:blipFill>
          <a:blip r:embed="rId5">
            <a:alphaModFix/>
          </a:blip>
          <a:stretch>
            <a:fillRect/>
          </a:stretch>
        </p:blipFill>
        <p:spPr>
          <a:xfrm>
            <a:off x="7710419" y="3625178"/>
            <a:ext cx="381199" cy="457200"/>
          </a:xfrm>
          <a:prstGeom prst="rect">
            <a:avLst/>
          </a:prstGeom>
          <a:noFill/>
          <a:ln>
            <a:noFill/>
          </a:ln>
        </p:spPr>
      </p:pic>
      <p:pic>
        <p:nvPicPr>
          <p:cNvPr id="856" name="Google Shape;856;p151"/>
          <p:cNvPicPr preferRelativeResize="0"/>
          <p:nvPr/>
        </p:nvPicPr>
        <p:blipFill>
          <a:blip r:embed="rId6">
            <a:alphaModFix/>
          </a:blip>
          <a:stretch>
            <a:fillRect/>
          </a:stretch>
        </p:blipFill>
        <p:spPr>
          <a:xfrm>
            <a:off x="8522444" y="2291125"/>
            <a:ext cx="507624" cy="411480"/>
          </a:xfrm>
          <a:prstGeom prst="rect">
            <a:avLst/>
          </a:prstGeom>
          <a:noFill/>
          <a:ln>
            <a:noFill/>
          </a:ln>
        </p:spPr>
      </p:pic>
      <p:pic>
        <p:nvPicPr>
          <p:cNvPr id="857" name="Google Shape;857;p151"/>
          <p:cNvPicPr preferRelativeResize="0"/>
          <p:nvPr/>
        </p:nvPicPr>
        <p:blipFill>
          <a:blip r:embed="rId7">
            <a:alphaModFix/>
          </a:blip>
          <a:stretch>
            <a:fillRect/>
          </a:stretch>
        </p:blipFill>
        <p:spPr>
          <a:xfrm>
            <a:off x="8584078" y="133454"/>
            <a:ext cx="392681" cy="457200"/>
          </a:xfrm>
          <a:prstGeom prst="rect">
            <a:avLst/>
          </a:prstGeom>
          <a:noFill/>
          <a:ln>
            <a:noFill/>
          </a:ln>
        </p:spPr>
      </p:pic>
      <p:pic>
        <p:nvPicPr>
          <p:cNvPr id="858" name="Google Shape;858;p151"/>
          <p:cNvPicPr preferRelativeResize="0"/>
          <p:nvPr/>
        </p:nvPicPr>
        <p:blipFill>
          <a:blip r:embed="rId8">
            <a:alphaModFix/>
          </a:blip>
          <a:stretch>
            <a:fillRect/>
          </a:stretch>
        </p:blipFill>
        <p:spPr>
          <a:xfrm>
            <a:off x="6647893" y="1600150"/>
            <a:ext cx="422656" cy="365760"/>
          </a:xfrm>
          <a:prstGeom prst="rect">
            <a:avLst/>
          </a:prstGeom>
          <a:noFill/>
          <a:ln>
            <a:noFill/>
          </a:ln>
        </p:spPr>
      </p:pic>
      <p:pic>
        <p:nvPicPr>
          <p:cNvPr id="859" name="Google Shape;859;p151"/>
          <p:cNvPicPr preferRelativeResize="0"/>
          <p:nvPr/>
        </p:nvPicPr>
        <p:blipFill>
          <a:blip r:embed="rId9">
            <a:alphaModFix/>
          </a:blip>
          <a:stretch>
            <a:fillRect/>
          </a:stretch>
        </p:blipFill>
        <p:spPr>
          <a:xfrm>
            <a:off x="8315892" y="4334256"/>
            <a:ext cx="767318" cy="685800"/>
          </a:xfrm>
          <a:prstGeom prst="rect">
            <a:avLst/>
          </a:prstGeom>
          <a:noFill/>
          <a:ln>
            <a:noFill/>
          </a:ln>
        </p:spPr>
      </p:pic>
      <p:pic>
        <p:nvPicPr>
          <p:cNvPr id="860" name="Google Shape;860;p151"/>
          <p:cNvPicPr preferRelativeResize="0"/>
          <p:nvPr/>
        </p:nvPicPr>
        <p:blipFill>
          <a:blip r:embed="rId10">
            <a:alphaModFix/>
          </a:blip>
          <a:stretch>
            <a:fillRect/>
          </a:stretch>
        </p:blipFill>
        <p:spPr>
          <a:xfrm>
            <a:off x="7385231" y="4334256"/>
            <a:ext cx="767318" cy="685800"/>
          </a:xfrm>
          <a:prstGeom prst="rect">
            <a:avLst/>
          </a:prstGeom>
          <a:noFill/>
          <a:ln>
            <a:noFill/>
          </a:ln>
        </p:spPr>
      </p:pic>
      <p:pic>
        <p:nvPicPr>
          <p:cNvPr id="861" name="Google Shape;861;p151"/>
          <p:cNvPicPr preferRelativeResize="0"/>
          <p:nvPr/>
        </p:nvPicPr>
        <p:blipFill>
          <a:blip r:embed="rId11">
            <a:alphaModFix/>
          </a:blip>
          <a:stretch>
            <a:fillRect/>
          </a:stretch>
        </p:blipFill>
        <p:spPr>
          <a:xfrm>
            <a:off x="5575684" y="4334256"/>
            <a:ext cx="471402" cy="685800"/>
          </a:xfrm>
          <a:prstGeom prst="rect">
            <a:avLst/>
          </a:prstGeom>
          <a:noFill/>
          <a:ln>
            <a:noFill/>
          </a:ln>
        </p:spPr>
      </p:pic>
      <p:pic>
        <p:nvPicPr>
          <p:cNvPr id="862" name="Google Shape;862;p151"/>
          <p:cNvPicPr preferRelativeResize="0"/>
          <p:nvPr/>
        </p:nvPicPr>
        <p:blipFill>
          <a:blip r:embed="rId12">
            <a:alphaModFix/>
          </a:blip>
          <a:stretch>
            <a:fillRect/>
          </a:stretch>
        </p:blipFill>
        <p:spPr>
          <a:xfrm>
            <a:off x="6877029" y="4471416"/>
            <a:ext cx="344859" cy="548640"/>
          </a:xfrm>
          <a:prstGeom prst="rect">
            <a:avLst/>
          </a:prstGeom>
          <a:noFill/>
          <a:ln>
            <a:noFill/>
          </a:ln>
        </p:spPr>
      </p:pic>
      <p:pic>
        <p:nvPicPr>
          <p:cNvPr id="863" name="Google Shape;863;p151"/>
          <p:cNvPicPr preferRelativeResize="0"/>
          <p:nvPr/>
        </p:nvPicPr>
        <p:blipFill>
          <a:blip r:embed="rId13">
            <a:alphaModFix/>
          </a:blip>
          <a:stretch>
            <a:fillRect/>
          </a:stretch>
        </p:blipFill>
        <p:spPr>
          <a:xfrm>
            <a:off x="6332760" y="3625178"/>
            <a:ext cx="431719" cy="457200"/>
          </a:xfrm>
          <a:prstGeom prst="rect">
            <a:avLst/>
          </a:prstGeom>
          <a:noFill/>
          <a:ln>
            <a:noFill/>
          </a:ln>
        </p:spPr>
      </p:pic>
      <p:pic>
        <p:nvPicPr>
          <p:cNvPr id="864" name="Google Shape;864;p151"/>
          <p:cNvPicPr preferRelativeResize="0"/>
          <p:nvPr/>
        </p:nvPicPr>
        <p:blipFill>
          <a:blip r:embed="rId14">
            <a:alphaModFix/>
          </a:blip>
          <a:stretch>
            <a:fillRect/>
          </a:stretch>
        </p:blipFill>
        <p:spPr>
          <a:xfrm>
            <a:off x="7296120" y="156314"/>
            <a:ext cx="388168" cy="411480"/>
          </a:xfrm>
          <a:prstGeom prst="rect">
            <a:avLst/>
          </a:prstGeom>
          <a:noFill/>
          <a:ln>
            <a:noFill/>
          </a:ln>
        </p:spPr>
      </p:pic>
      <p:pic>
        <p:nvPicPr>
          <p:cNvPr id="865" name="Google Shape;865;p151"/>
          <p:cNvPicPr preferRelativeResize="0"/>
          <p:nvPr/>
        </p:nvPicPr>
        <p:blipFill>
          <a:blip r:embed="rId15">
            <a:alphaModFix/>
          </a:blip>
          <a:stretch>
            <a:fillRect/>
          </a:stretch>
        </p:blipFill>
        <p:spPr>
          <a:xfrm>
            <a:off x="7910136" y="2291125"/>
            <a:ext cx="403250" cy="411480"/>
          </a:xfrm>
          <a:prstGeom prst="rect">
            <a:avLst/>
          </a:prstGeom>
          <a:noFill/>
          <a:ln>
            <a:noFill/>
          </a:ln>
        </p:spPr>
      </p:pic>
      <p:pic>
        <p:nvPicPr>
          <p:cNvPr id="866" name="Google Shape;866;p151"/>
          <p:cNvPicPr preferRelativeResize="0"/>
          <p:nvPr/>
        </p:nvPicPr>
        <p:blipFill>
          <a:blip r:embed="rId16">
            <a:alphaModFix/>
          </a:blip>
          <a:stretch>
            <a:fillRect/>
          </a:stretch>
        </p:blipFill>
        <p:spPr>
          <a:xfrm>
            <a:off x="5426174" y="1561859"/>
            <a:ext cx="411480" cy="442341"/>
          </a:xfrm>
          <a:prstGeom prst="rect">
            <a:avLst/>
          </a:prstGeom>
          <a:noFill/>
          <a:ln>
            <a:noFill/>
          </a:ln>
        </p:spPr>
      </p:pic>
      <p:pic>
        <p:nvPicPr>
          <p:cNvPr id="867" name="Google Shape;867;p151"/>
          <p:cNvPicPr preferRelativeResize="0"/>
          <p:nvPr/>
        </p:nvPicPr>
        <p:blipFill>
          <a:blip r:embed="rId17">
            <a:alphaModFix/>
          </a:blip>
          <a:stretch>
            <a:fillRect/>
          </a:stretch>
        </p:blipFill>
        <p:spPr>
          <a:xfrm>
            <a:off x="6620909" y="156314"/>
            <a:ext cx="427398" cy="411480"/>
          </a:xfrm>
          <a:prstGeom prst="rect">
            <a:avLst/>
          </a:prstGeom>
          <a:noFill/>
          <a:ln>
            <a:noFill/>
          </a:ln>
        </p:spPr>
      </p:pic>
      <p:pic>
        <p:nvPicPr>
          <p:cNvPr id="868" name="Google Shape;868;p151"/>
          <p:cNvPicPr preferRelativeResize="0"/>
          <p:nvPr/>
        </p:nvPicPr>
        <p:blipFill>
          <a:blip r:embed="rId18">
            <a:alphaModFix/>
          </a:blip>
          <a:stretch>
            <a:fillRect/>
          </a:stretch>
        </p:blipFill>
        <p:spPr>
          <a:xfrm>
            <a:off x="7409438" y="2268265"/>
            <a:ext cx="291640" cy="457200"/>
          </a:xfrm>
          <a:prstGeom prst="rect">
            <a:avLst/>
          </a:prstGeom>
          <a:noFill/>
          <a:ln>
            <a:noFill/>
          </a:ln>
        </p:spPr>
      </p:pic>
      <p:pic>
        <p:nvPicPr>
          <p:cNvPr id="869" name="Google Shape;869;p151"/>
          <p:cNvPicPr preferRelativeResize="0"/>
          <p:nvPr/>
        </p:nvPicPr>
        <p:blipFill>
          <a:blip r:embed="rId19">
            <a:alphaModFix/>
          </a:blip>
          <a:stretch>
            <a:fillRect/>
          </a:stretch>
        </p:blipFill>
        <p:spPr>
          <a:xfrm>
            <a:off x="4761583" y="1554430"/>
            <a:ext cx="459276" cy="457200"/>
          </a:xfrm>
          <a:prstGeom prst="rect">
            <a:avLst/>
          </a:prstGeom>
          <a:noFill/>
          <a:ln>
            <a:noFill/>
          </a:ln>
        </p:spPr>
      </p:pic>
      <p:pic>
        <p:nvPicPr>
          <p:cNvPr id="870" name="Google Shape;870;p151"/>
          <p:cNvPicPr preferRelativeResize="0"/>
          <p:nvPr/>
        </p:nvPicPr>
        <p:blipFill>
          <a:blip r:embed="rId20">
            <a:alphaModFix/>
          </a:blip>
          <a:stretch>
            <a:fillRect/>
          </a:stretch>
        </p:blipFill>
        <p:spPr>
          <a:xfrm>
            <a:off x="5666659" y="3670898"/>
            <a:ext cx="403250" cy="411480"/>
          </a:xfrm>
          <a:prstGeom prst="rect">
            <a:avLst/>
          </a:prstGeom>
          <a:noFill/>
          <a:ln>
            <a:noFill/>
          </a:ln>
        </p:spPr>
      </p:pic>
      <p:pic>
        <p:nvPicPr>
          <p:cNvPr id="871" name="Google Shape;871;p151"/>
          <p:cNvPicPr preferRelativeResize="0"/>
          <p:nvPr/>
        </p:nvPicPr>
        <p:blipFill>
          <a:blip r:embed="rId21">
            <a:alphaModFix/>
          </a:blip>
          <a:stretch>
            <a:fillRect/>
          </a:stretch>
        </p:blipFill>
        <p:spPr>
          <a:xfrm>
            <a:off x="4999645" y="3625178"/>
            <a:ext cx="404163" cy="457200"/>
          </a:xfrm>
          <a:prstGeom prst="rect">
            <a:avLst/>
          </a:prstGeom>
          <a:noFill/>
          <a:ln>
            <a:noFill/>
          </a:ln>
        </p:spPr>
      </p:pic>
      <p:pic>
        <p:nvPicPr>
          <p:cNvPr id="872" name="Google Shape;872;p151"/>
          <p:cNvPicPr preferRelativeResize="0"/>
          <p:nvPr/>
        </p:nvPicPr>
        <p:blipFill>
          <a:blip r:embed="rId22">
            <a:alphaModFix/>
          </a:blip>
          <a:stretch>
            <a:fillRect/>
          </a:stretch>
        </p:blipFill>
        <p:spPr>
          <a:xfrm>
            <a:off x="8573279" y="823827"/>
            <a:ext cx="403250" cy="411480"/>
          </a:xfrm>
          <a:prstGeom prst="rect">
            <a:avLst/>
          </a:prstGeom>
          <a:noFill/>
          <a:ln>
            <a:noFill/>
          </a:ln>
        </p:spPr>
      </p:pic>
      <p:pic>
        <p:nvPicPr>
          <p:cNvPr id="873" name="Google Shape;873;p151"/>
          <p:cNvPicPr preferRelativeResize="0"/>
          <p:nvPr/>
        </p:nvPicPr>
        <p:blipFill>
          <a:blip r:embed="rId23">
            <a:alphaModFix/>
          </a:blip>
          <a:stretch>
            <a:fillRect/>
          </a:stretch>
        </p:blipFill>
        <p:spPr>
          <a:xfrm>
            <a:off x="6052141" y="156314"/>
            <a:ext cx="320954" cy="411480"/>
          </a:xfrm>
          <a:prstGeom prst="rect">
            <a:avLst/>
          </a:prstGeom>
          <a:noFill/>
          <a:ln>
            <a:noFill/>
          </a:ln>
        </p:spPr>
      </p:pic>
      <p:pic>
        <p:nvPicPr>
          <p:cNvPr id="874" name="Google Shape;874;p151"/>
          <p:cNvPicPr preferRelativeResize="0"/>
          <p:nvPr/>
        </p:nvPicPr>
        <p:blipFill>
          <a:blip r:embed="rId24">
            <a:alphaModFix/>
          </a:blip>
          <a:stretch>
            <a:fillRect/>
          </a:stretch>
        </p:blipFill>
        <p:spPr>
          <a:xfrm>
            <a:off x="6727326" y="2268265"/>
            <a:ext cx="473054" cy="457200"/>
          </a:xfrm>
          <a:prstGeom prst="rect">
            <a:avLst/>
          </a:prstGeom>
          <a:noFill/>
          <a:ln>
            <a:noFill/>
          </a:ln>
        </p:spPr>
      </p:pic>
      <p:pic>
        <p:nvPicPr>
          <p:cNvPr id="875" name="Google Shape;875;p151"/>
          <p:cNvPicPr preferRelativeResize="0"/>
          <p:nvPr/>
        </p:nvPicPr>
        <p:blipFill>
          <a:blip r:embed="rId25">
            <a:alphaModFix/>
          </a:blip>
          <a:stretch>
            <a:fillRect/>
          </a:stretch>
        </p:blipFill>
        <p:spPr>
          <a:xfrm>
            <a:off x="8538285" y="2942793"/>
            <a:ext cx="479552" cy="365760"/>
          </a:xfrm>
          <a:prstGeom prst="rect">
            <a:avLst/>
          </a:prstGeom>
          <a:noFill/>
          <a:ln>
            <a:noFill/>
          </a:ln>
        </p:spPr>
      </p:pic>
      <p:pic>
        <p:nvPicPr>
          <p:cNvPr id="876" name="Google Shape;876;p151"/>
          <p:cNvPicPr preferRelativeResize="0"/>
          <p:nvPr/>
        </p:nvPicPr>
        <p:blipFill>
          <a:blip r:embed="rId26">
            <a:alphaModFix/>
          </a:blip>
          <a:stretch>
            <a:fillRect/>
          </a:stretch>
        </p:blipFill>
        <p:spPr>
          <a:xfrm>
            <a:off x="6065639" y="2291125"/>
            <a:ext cx="452628" cy="411480"/>
          </a:xfrm>
          <a:prstGeom prst="rect">
            <a:avLst/>
          </a:prstGeom>
          <a:noFill/>
          <a:ln>
            <a:noFill/>
          </a:ln>
        </p:spPr>
      </p:pic>
      <p:pic>
        <p:nvPicPr>
          <p:cNvPr id="877" name="Google Shape;877;p151"/>
          <p:cNvPicPr preferRelativeResize="0"/>
          <p:nvPr/>
        </p:nvPicPr>
        <p:blipFill>
          <a:blip r:embed="rId27">
            <a:alphaModFix/>
          </a:blip>
          <a:stretch>
            <a:fillRect/>
          </a:stretch>
        </p:blipFill>
        <p:spPr>
          <a:xfrm>
            <a:off x="7962442" y="800967"/>
            <a:ext cx="399570" cy="457200"/>
          </a:xfrm>
          <a:prstGeom prst="rect">
            <a:avLst/>
          </a:prstGeom>
          <a:noFill/>
          <a:ln>
            <a:noFill/>
          </a:ln>
        </p:spPr>
      </p:pic>
      <p:pic>
        <p:nvPicPr>
          <p:cNvPr id="878" name="Google Shape;878;p151"/>
          <p:cNvPicPr preferRelativeResize="0"/>
          <p:nvPr/>
        </p:nvPicPr>
        <p:blipFill>
          <a:blip r:embed="rId28">
            <a:alphaModFix/>
          </a:blip>
          <a:stretch>
            <a:fillRect/>
          </a:stretch>
        </p:blipFill>
        <p:spPr>
          <a:xfrm>
            <a:off x="5436907" y="133454"/>
            <a:ext cx="367421" cy="457200"/>
          </a:xfrm>
          <a:prstGeom prst="rect">
            <a:avLst/>
          </a:prstGeom>
          <a:noFill/>
          <a:ln>
            <a:noFill/>
          </a:ln>
        </p:spPr>
      </p:pic>
      <p:pic>
        <p:nvPicPr>
          <p:cNvPr id="879" name="Google Shape;879;p151"/>
          <p:cNvPicPr preferRelativeResize="0"/>
          <p:nvPr/>
        </p:nvPicPr>
        <p:blipFill>
          <a:blip r:embed="rId29">
            <a:alphaModFix/>
          </a:blip>
          <a:stretch>
            <a:fillRect/>
          </a:stretch>
        </p:blipFill>
        <p:spPr>
          <a:xfrm>
            <a:off x="7315007" y="823827"/>
            <a:ext cx="436169" cy="411480"/>
          </a:xfrm>
          <a:prstGeom prst="rect">
            <a:avLst/>
          </a:prstGeom>
          <a:noFill/>
          <a:ln>
            <a:noFill/>
          </a:ln>
        </p:spPr>
      </p:pic>
      <p:pic>
        <p:nvPicPr>
          <p:cNvPr id="880" name="Google Shape;880;p151"/>
          <p:cNvPicPr preferRelativeResize="0"/>
          <p:nvPr/>
        </p:nvPicPr>
        <p:blipFill>
          <a:blip r:embed="rId30">
            <a:alphaModFix/>
          </a:blip>
          <a:stretch>
            <a:fillRect/>
          </a:stretch>
        </p:blipFill>
        <p:spPr>
          <a:xfrm>
            <a:off x="4802302" y="156314"/>
            <a:ext cx="386791" cy="411480"/>
          </a:xfrm>
          <a:prstGeom prst="rect">
            <a:avLst/>
          </a:prstGeom>
          <a:noFill/>
          <a:ln>
            <a:noFill/>
          </a:ln>
        </p:spPr>
      </p:pic>
      <p:pic>
        <p:nvPicPr>
          <p:cNvPr id="881" name="Google Shape;881;p151"/>
          <p:cNvPicPr preferRelativeResize="0"/>
          <p:nvPr/>
        </p:nvPicPr>
        <p:blipFill>
          <a:blip r:embed="rId31">
            <a:alphaModFix/>
          </a:blip>
          <a:stretch>
            <a:fillRect/>
          </a:stretch>
        </p:blipFill>
        <p:spPr>
          <a:xfrm>
            <a:off x="7880974" y="2897073"/>
            <a:ext cx="447794" cy="457200"/>
          </a:xfrm>
          <a:prstGeom prst="rect">
            <a:avLst/>
          </a:prstGeom>
          <a:noFill/>
          <a:ln>
            <a:noFill/>
          </a:ln>
        </p:spPr>
      </p:pic>
      <p:pic>
        <p:nvPicPr>
          <p:cNvPr id="882" name="Google Shape;882;p151"/>
          <p:cNvPicPr preferRelativeResize="0"/>
          <p:nvPr/>
        </p:nvPicPr>
        <p:blipFill>
          <a:blip r:embed="rId32">
            <a:alphaModFix/>
          </a:blip>
          <a:stretch>
            <a:fillRect/>
          </a:stretch>
        </p:blipFill>
        <p:spPr>
          <a:xfrm>
            <a:off x="4796423" y="4334256"/>
            <a:ext cx="615919" cy="685800"/>
          </a:xfrm>
          <a:prstGeom prst="rect">
            <a:avLst/>
          </a:prstGeom>
          <a:noFill/>
          <a:ln>
            <a:noFill/>
          </a:ln>
        </p:spPr>
      </p:pic>
      <p:pic>
        <p:nvPicPr>
          <p:cNvPr id="883" name="Google Shape;883;p151"/>
          <p:cNvPicPr preferRelativeResize="0"/>
          <p:nvPr/>
        </p:nvPicPr>
        <p:blipFill>
          <a:blip r:embed="rId33">
            <a:alphaModFix/>
          </a:blip>
          <a:stretch>
            <a:fillRect/>
          </a:stretch>
        </p:blipFill>
        <p:spPr>
          <a:xfrm>
            <a:off x="6737981" y="830785"/>
            <a:ext cx="365760" cy="397565"/>
          </a:xfrm>
          <a:prstGeom prst="rect">
            <a:avLst/>
          </a:prstGeom>
          <a:noFill/>
          <a:ln>
            <a:noFill/>
          </a:ln>
        </p:spPr>
      </p:pic>
      <p:pic>
        <p:nvPicPr>
          <p:cNvPr id="884" name="Google Shape;884;p151"/>
          <p:cNvPicPr preferRelativeResize="0"/>
          <p:nvPr/>
        </p:nvPicPr>
        <p:blipFill>
          <a:blip r:embed="rId34">
            <a:alphaModFix/>
          </a:blip>
          <a:stretch>
            <a:fillRect/>
          </a:stretch>
        </p:blipFill>
        <p:spPr>
          <a:xfrm>
            <a:off x="4773744" y="2276609"/>
            <a:ext cx="429768" cy="440512"/>
          </a:xfrm>
          <a:prstGeom prst="rect">
            <a:avLst/>
          </a:prstGeom>
          <a:noFill/>
          <a:ln>
            <a:noFill/>
          </a:ln>
        </p:spPr>
      </p:pic>
      <p:pic>
        <p:nvPicPr>
          <p:cNvPr id="885" name="Google Shape;885;p151"/>
          <p:cNvPicPr preferRelativeResize="0"/>
          <p:nvPr/>
        </p:nvPicPr>
        <p:blipFill>
          <a:blip r:embed="rId35">
            <a:alphaModFix/>
          </a:blip>
          <a:stretch>
            <a:fillRect/>
          </a:stretch>
        </p:blipFill>
        <p:spPr>
          <a:xfrm>
            <a:off x="7274184" y="2897073"/>
            <a:ext cx="397274" cy="457200"/>
          </a:xfrm>
          <a:prstGeom prst="rect">
            <a:avLst/>
          </a:prstGeom>
          <a:noFill/>
          <a:ln>
            <a:noFill/>
          </a:ln>
        </p:spPr>
      </p:pic>
      <p:pic>
        <p:nvPicPr>
          <p:cNvPr id="886" name="Google Shape;886;p151"/>
          <p:cNvPicPr preferRelativeResize="0"/>
          <p:nvPr/>
        </p:nvPicPr>
        <p:blipFill>
          <a:blip r:embed="rId36">
            <a:alphaModFix/>
          </a:blip>
          <a:stretch>
            <a:fillRect/>
          </a:stretch>
        </p:blipFill>
        <p:spPr>
          <a:xfrm>
            <a:off x="7027331" y="3625178"/>
            <a:ext cx="420238" cy="457200"/>
          </a:xfrm>
          <a:prstGeom prst="rect">
            <a:avLst/>
          </a:prstGeom>
          <a:noFill/>
          <a:ln>
            <a:noFill/>
          </a:ln>
        </p:spPr>
      </p:pic>
      <p:pic>
        <p:nvPicPr>
          <p:cNvPr id="887" name="Google Shape;887;p151"/>
          <p:cNvPicPr preferRelativeResize="0"/>
          <p:nvPr/>
        </p:nvPicPr>
        <p:blipFill>
          <a:blip r:embed="rId37">
            <a:alphaModFix/>
          </a:blip>
          <a:stretch>
            <a:fillRect/>
          </a:stretch>
        </p:blipFill>
        <p:spPr>
          <a:xfrm>
            <a:off x="4747463" y="2919933"/>
            <a:ext cx="484925" cy="411480"/>
          </a:xfrm>
          <a:prstGeom prst="rect">
            <a:avLst/>
          </a:prstGeom>
          <a:noFill/>
          <a:ln>
            <a:noFill/>
          </a:ln>
        </p:spPr>
      </p:pic>
      <p:pic>
        <p:nvPicPr>
          <p:cNvPr id="888" name="Google Shape;888;p151"/>
          <p:cNvPicPr preferRelativeResize="0"/>
          <p:nvPr/>
        </p:nvPicPr>
        <p:blipFill>
          <a:blip r:embed="rId38">
            <a:alphaModFix/>
          </a:blip>
          <a:stretch>
            <a:fillRect/>
          </a:stretch>
        </p:blipFill>
        <p:spPr>
          <a:xfrm>
            <a:off x="7932102" y="133454"/>
            <a:ext cx="404163" cy="457200"/>
          </a:xfrm>
          <a:prstGeom prst="rect">
            <a:avLst/>
          </a:prstGeom>
          <a:noFill/>
          <a:ln>
            <a:noFill/>
          </a:ln>
        </p:spPr>
      </p:pic>
      <p:pic>
        <p:nvPicPr>
          <p:cNvPr id="889" name="Google Shape;889;p151"/>
          <p:cNvPicPr preferRelativeResize="0"/>
          <p:nvPr/>
        </p:nvPicPr>
        <p:blipFill>
          <a:blip r:embed="rId39">
            <a:alphaModFix/>
          </a:blip>
          <a:stretch>
            <a:fillRect/>
          </a:stretch>
        </p:blipFill>
        <p:spPr>
          <a:xfrm>
            <a:off x="6069514" y="813907"/>
            <a:ext cx="457200" cy="431321"/>
          </a:xfrm>
          <a:prstGeom prst="rect">
            <a:avLst/>
          </a:prstGeom>
          <a:noFill/>
          <a:ln>
            <a:noFill/>
          </a:ln>
        </p:spPr>
      </p:pic>
      <p:pic>
        <p:nvPicPr>
          <p:cNvPr id="890" name="Google Shape;890;p151"/>
          <p:cNvPicPr preferRelativeResize="0"/>
          <p:nvPr/>
        </p:nvPicPr>
        <p:blipFill>
          <a:blip r:embed="rId40">
            <a:alphaModFix/>
          </a:blip>
          <a:stretch>
            <a:fillRect/>
          </a:stretch>
        </p:blipFill>
        <p:spPr>
          <a:xfrm>
            <a:off x="6720211" y="2897073"/>
            <a:ext cx="344457" cy="457200"/>
          </a:xfrm>
          <a:prstGeom prst="rect">
            <a:avLst/>
          </a:prstGeom>
          <a:noFill/>
          <a:ln>
            <a:noFill/>
          </a:ln>
        </p:spPr>
      </p:pic>
      <p:pic>
        <p:nvPicPr>
          <p:cNvPr id="891" name="Google Shape;891;p151"/>
          <p:cNvPicPr preferRelativeResize="0"/>
          <p:nvPr/>
        </p:nvPicPr>
        <p:blipFill>
          <a:blip r:embed="rId41">
            <a:alphaModFix/>
          </a:blip>
          <a:stretch>
            <a:fillRect/>
          </a:stretch>
        </p:blipFill>
        <p:spPr>
          <a:xfrm>
            <a:off x="8554525" y="1554430"/>
            <a:ext cx="445498" cy="457200"/>
          </a:xfrm>
          <a:prstGeom prst="rect">
            <a:avLst/>
          </a:prstGeom>
          <a:noFill/>
          <a:ln>
            <a:noFill/>
          </a:ln>
        </p:spPr>
      </p:pic>
      <p:pic>
        <p:nvPicPr>
          <p:cNvPr id="892" name="Google Shape;892;p151"/>
          <p:cNvPicPr preferRelativeResize="0"/>
          <p:nvPr/>
        </p:nvPicPr>
        <p:blipFill>
          <a:blip r:embed="rId42">
            <a:alphaModFix/>
          </a:blip>
          <a:stretch>
            <a:fillRect/>
          </a:stretch>
        </p:blipFill>
        <p:spPr>
          <a:xfrm>
            <a:off x="8354469" y="3625178"/>
            <a:ext cx="362828" cy="457200"/>
          </a:xfrm>
          <a:prstGeom prst="rect">
            <a:avLst/>
          </a:prstGeom>
          <a:noFill/>
          <a:ln>
            <a:noFill/>
          </a:ln>
        </p:spPr>
      </p:pic>
      <p:pic>
        <p:nvPicPr>
          <p:cNvPr id="893" name="Google Shape;893;p151"/>
          <p:cNvPicPr preferRelativeResize="0"/>
          <p:nvPr/>
        </p:nvPicPr>
        <p:blipFill>
          <a:blip r:embed="rId43">
            <a:alphaModFix/>
          </a:blip>
          <a:stretch>
            <a:fillRect/>
          </a:stretch>
        </p:blipFill>
        <p:spPr>
          <a:xfrm>
            <a:off x="7275864" y="1554430"/>
            <a:ext cx="434016" cy="457200"/>
          </a:xfrm>
          <a:prstGeom prst="rect">
            <a:avLst/>
          </a:prstGeom>
          <a:noFill/>
          <a:ln>
            <a:noFill/>
          </a:ln>
        </p:spPr>
      </p:pic>
      <p:pic>
        <p:nvPicPr>
          <p:cNvPr id="894" name="Google Shape;894;p151"/>
          <p:cNvPicPr preferRelativeResize="0"/>
          <p:nvPr/>
        </p:nvPicPr>
        <p:blipFill>
          <a:blip r:embed="rId44">
            <a:alphaModFix/>
          </a:blip>
          <a:stretch>
            <a:fillRect/>
          </a:stretch>
        </p:blipFill>
        <p:spPr>
          <a:xfrm>
            <a:off x="5441905" y="2897073"/>
            <a:ext cx="447794" cy="457200"/>
          </a:xfrm>
          <a:prstGeom prst="rect">
            <a:avLst/>
          </a:prstGeom>
          <a:noFill/>
          <a:ln>
            <a:noFill/>
          </a:ln>
        </p:spPr>
      </p:pic>
      <p:pic>
        <p:nvPicPr>
          <p:cNvPr id="895" name="Google Shape;895;p151"/>
          <p:cNvPicPr preferRelativeResize="0"/>
          <p:nvPr/>
        </p:nvPicPr>
        <p:blipFill>
          <a:blip r:embed="rId45">
            <a:alphaModFix/>
          </a:blip>
          <a:stretch>
            <a:fillRect/>
          </a:stretch>
        </p:blipFill>
        <p:spPr>
          <a:xfrm>
            <a:off x="4797101" y="800967"/>
            <a:ext cx="392681" cy="457200"/>
          </a:xfrm>
          <a:prstGeom prst="rect">
            <a:avLst/>
          </a:prstGeom>
          <a:noFill/>
          <a:ln>
            <a:noFill/>
          </a:ln>
        </p:spPr>
      </p:pic>
      <p:pic>
        <p:nvPicPr>
          <p:cNvPr id="896" name="Google Shape;896;p151"/>
          <p:cNvPicPr preferRelativeResize="0"/>
          <p:nvPr/>
        </p:nvPicPr>
        <p:blipFill>
          <a:blip r:embed="rId46">
            <a:alphaModFix/>
          </a:blip>
          <a:stretch>
            <a:fillRect/>
          </a:stretch>
        </p:blipFill>
        <p:spPr>
          <a:xfrm>
            <a:off x="5412570" y="2268265"/>
            <a:ext cx="444012" cy="457200"/>
          </a:xfrm>
          <a:prstGeom prst="rect">
            <a:avLst/>
          </a:prstGeom>
          <a:noFill/>
          <a:ln>
            <a:noFill/>
          </a:ln>
        </p:spPr>
      </p:pic>
      <p:pic>
        <p:nvPicPr>
          <p:cNvPr id="897" name="Google Shape;897;p151"/>
          <p:cNvPicPr preferRelativeResize="0"/>
          <p:nvPr/>
        </p:nvPicPr>
        <p:blipFill>
          <a:blip r:embed="rId47">
            <a:alphaModFix/>
          </a:blip>
          <a:stretch>
            <a:fillRect/>
          </a:stretch>
        </p:blipFill>
        <p:spPr>
          <a:xfrm>
            <a:off x="6042968" y="1577290"/>
            <a:ext cx="399610" cy="411480"/>
          </a:xfrm>
          <a:prstGeom prst="rect">
            <a:avLst/>
          </a:prstGeom>
          <a:noFill/>
          <a:ln>
            <a:noFill/>
          </a:ln>
        </p:spPr>
      </p:pic>
      <p:pic>
        <p:nvPicPr>
          <p:cNvPr id="898" name="Google Shape;898;p151"/>
          <p:cNvPicPr preferRelativeResize="0"/>
          <p:nvPr/>
        </p:nvPicPr>
        <p:blipFill>
          <a:blip r:embed="rId48">
            <a:alphaModFix/>
          </a:blip>
          <a:stretch>
            <a:fillRect/>
          </a:stretch>
        </p:blipFill>
        <p:spPr>
          <a:xfrm>
            <a:off x="6210428" y="4392300"/>
            <a:ext cx="503259" cy="640080"/>
          </a:xfrm>
          <a:prstGeom prst="rect">
            <a:avLst/>
          </a:prstGeom>
          <a:noFill/>
          <a:ln>
            <a:noFill/>
          </a:ln>
        </p:spPr>
      </p:pic>
      <p:sp>
        <p:nvSpPr>
          <p:cNvPr id="899" name="Google Shape;899;p151"/>
          <p:cNvSpPr txBox="1"/>
          <p:nvPr/>
        </p:nvSpPr>
        <p:spPr>
          <a:xfrm>
            <a:off x="457200" y="1701875"/>
            <a:ext cx="3000000" cy="30000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Visit the </a:t>
            </a:r>
            <a:r>
              <a:rPr lang="en" sz="1800" u="sng">
                <a:solidFill>
                  <a:srgbClr val="046B99"/>
                </a:solidFill>
                <a:latin typeface="Helvetica Neue"/>
                <a:ea typeface="Helvetica Neue"/>
                <a:cs typeface="Helvetica Neue"/>
                <a:sym typeface="Helvetica Neue"/>
                <a:hlinkClick r:id="rId49">
                  <a:extLst>
                    <a:ext uri="{A12FA001-AC4F-418D-AE19-62706E023703}">
                      <ahyp:hlinkClr val="tx"/>
                    </a:ext>
                  </a:extLst>
                </a:hlinkClick>
              </a:rPr>
              <a:t>Icon Starter</a:t>
            </a:r>
            <a:r>
              <a:rPr lang="en" sz="1800">
                <a:solidFill>
                  <a:srgbClr val="1C304A"/>
                </a:solidFill>
                <a:latin typeface="Helvetica Neue"/>
                <a:ea typeface="Helvetica Neue"/>
                <a:cs typeface="Helvetica Neue"/>
                <a:sym typeface="Helvetica Neue"/>
              </a:rPr>
              <a:t> for all the top requested icons and different colors</a:t>
            </a:r>
            <a:endParaRPr sz="1800">
              <a:solidFill>
                <a:srgbClr val="1C304A"/>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solidFill>
                <a:srgbClr val="1C304A"/>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Visit </a:t>
            </a:r>
            <a:r>
              <a:rPr lang="en" sz="1800" u="sng">
                <a:solidFill>
                  <a:srgbClr val="046B99"/>
                </a:solidFill>
                <a:latin typeface="Helvetica Neue"/>
                <a:ea typeface="Helvetica Neue"/>
                <a:cs typeface="Helvetica Neue"/>
                <a:sym typeface="Helvetica Neue"/>
                <a:hlinkClick r:id="rId50">
                  <a:extLst>
                    <a:ext uri="{A12FA001-AC4F-418D-AE19-62706E023703}">
                      <ahyp:hlinkClr val="tx"/>
                    </a:ext>
                  </a:extLst>
                </a:hlinkClick>
              </a:rPr>
              <a:t>brand.18f.gov/icons/</a:t>
            </a:r>
            <a:r>
              <a:rPr lang="en" sz="1800">
                <a:solidFill>
                  <a:srgbClr val="046B99"/>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to view and download the full set</a:t>
            </a:r>
            <a:endParaRPr sz="1800">
              <a:solidFill>
                <a:srgbClr val="1C304A"/>
              </a:solidFill>
              <a:latin typeface="Helvetica Neue"/>
              <a:ea typeface="Helvetica Neue"/>
              <a:cs typeface="Helvetica Neue"/>
              <a:sym typeface="Helvetica Neue"/>
            </a:endParaRPr>
          </a:p>
        </p:txBody>
      </p:sp>
      <p:sp>
        <p:nvSpPr>
          <p:cNvPr id="900" name="Google Shape;900;p151"/>
          <p:cNvSpPr txBox="1"/>
          <p:nvPr/>
        </p:nvSpPr>
        <p:spPr>
          <a:xfrm>
            <a:off x="457198" y="640080"/>
            <a:ext cx="37308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600">
                <a:solidFill>
                  <a:srgbClr val="1C304A"/>
                </a:solidFill>
                <a:latin typeface="Helvetica Neue"/>
                <a:ea typeface="Helvetica Neue"/>
                <a:cs typeface="Helvetica Neue"/>
                <a:sym typeface="Helvetica Neue"/>
              </a:rPr>
              <a:t>Icons for presentations</a:t>
            </a:r>
            <a:endParaRPr b="1" sz="2600">
              <a:solidFill>
                <a:srgbClr val="1C304A"/>
              </a:solidFill>
              <a:latin typeface="Helvetica Neue"/>
              <a:ea typeface="Helvetica Neue"/>
              <a:cs typeface="Helvetica Neue"/>
              <a:sym typeface="Helvetica Neue"/>
            </a:endParaRPr>
          </a:p>
        </p:txBody>
      </p:sp>
      <p:sp>
        <p:nvSpPr>
          <p:cNvPr id="901" name="Google Shape;901;p151"/>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F Icons 1">
  <p:cSld name="SECTION_TITLE_AND_DESCRIPTION_1_2_1_1_1">
    <p:spTree>
      <p:nvGrpSpPr>
        <p:cNvPr id="902" name="Shape 902"/>
        <p:cNvGrpSpPr/>
        <p:nvPr/>
      </p:nvGrpSpPr>
      <p:grpSpPr>
        <a:xfrm>
          <a:off x="0" y="0"/>
          <a:ext cx="0" cy="0"/>
          <a:chOff x="0" y="0"/>
          <a:chExt cx="0" cy="0"/>
        </a:xfrm>
      </p:grpSpPr>
      <p:sp>
        <p:nvSpPr>
          <p:cNvPr id="903" name="Google Shape;903;p152"/>
          <p:cNvSpPr/>
          <p:nvPr/>
        </p:nvSpPr>
        <p:spPr>
          <a:xfrm>
            <a:off x="45720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04" name="Google Shape;904;p152"/>
          <p:cNvSpPr txBox="1"/>
          <p:nvPr/>
        </p:nvSpPr>
        <p:spPr>
          <a:xfrm>
            <a:off x="457198" y="640080"/>
            <a:ext cx="37308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2600">
              <a:solidFill>
                <a:srgbClr val="1C304A"/>
              </a:solidFill>
              <a:latin typeface="Helvetica Neue"/>
              <a:ea typeface="Helvetica Neue"/>
              <a:cs typeface="Helvetica Neue"/>
              <a:sym typeface="Helvetica Neue"/>
            </a:endParaRPr>
          </a:p>
        </p:txBody>
      </p:sp>
      <p:sp>
        <p:nvSpPr>
          <p:cNvPr id="905" name="Google Shape;905;p152"/>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2"/>
          <p:cNvSpPr txBox="1"/>
          <p:nvPr>
            <p:ph type="title"/>
          </p:nvPr>
        </p:nvSpPr>
        <p:spPr>
          <a:xfrm>
            <a:off x="452825" y="635475"/>
            <a:ext cx="3745200" cy="8412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7" name="Google Shape;907;p152"/>
          <p:cNvSpPr txBox="1"/>
          <p:nvPr>
            <p:ph idx="1" type="body"/>
          </p:nvPr>
        </p:nvSpPr>
        <p:spPr>
          <a:xfrm>
            <a:off x="457200" y="1691640"/>
            <a:ext cx="3673500" cy="3127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2">
  <p:cSld name="TITLE_AND_TWO_COLUMNS_2">
    <p:spTree>
      <p:nvGrpSpPr>
        <p:cNvPr id="908" name="Shape 908"/>
        <p:cNvGrpSpPr/>
        <p:nvPr/>
      </p:nvGrpSpPr>
      <p:grpSpPr>
        <a:xfrm>
          <a:off x="0" y="0"/>
          <a:ext cx="0" cy="0"/>
          <a:chOff x="0" y="0"/>
          <a:chExt cx="0" cy="0"/>
        </a:xfrm>
      </p:grpSpPr>
      <p:sp>
        <p:nvSpPr>
          <p:cNvPr id="909" name="Google Shape;909;p153"/>
          <p:cNvSpPr txBox="1"/>
          <p:nvPr>
            <p:ph type="title"/>
          </p:nvPr>
        </p:nvSpPr>
        <p:spPr>
          <a:xfrm>
            <a:off x="457198" y="640080"/>
            <a:ext cx="7470600" cy="4938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0" name="Google Shape;910;p153"/>
          <p:cNvSpPr txBox="1"/>
          <p:nvPr>
            <p:ph idx="1" type="body"/>
          </p:nvPr>
        </p:nvSpPr>
        <p:spPr>
          <a:xfrm>
            <a:off x="457198" y="1709928"/>
            <a:ext cx="3621000" cy="2633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1" name="Google Shape;911;p153"/>
          <p:cNvSpPr txBox="1"/>
          <p:nvPr>
            <p:ph idx="2" type="body"/>
          </p:nvPr>
        </p:nvSpPr>
        <p:spPr>
          <a:xfrm>
            <a:off x="4389118" y="1709928"/>
            <a:ext cx="3621000" cy="2633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2" name="Google Shape;912;p153"/>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LG quote 1">
  <p:cSld name="TITLE_AND_BODY_2_1_1_1_1">
    <p:bg>
      <p:bgPr>
        <a:solidFill>
          <a:srgbClr val="FFFFFF"/>
        </a:solidFill>
      </p:bgPr>
    </p:bg>
    <p:spTree>
      <p:nvGrpSpPr>
        <p:cNvPr id="61" name="Shape 61"/>
        <p:cNvGrpSpPr/>
        <p:nvPr/>
      </p:nvGrpSpPr>
      <p:grpSpPr>
        <a:xfrm>
          <a:off x="0" y="0"/>
          <a:ext cx="0" cy="0"/>
          <a:chOff x="0" y="0"/>
          <a:chExt cx="0" cy="0"/>
        </a:xfrm>
      </p:grpSpPr>
      <p:sp>
        <p:nvSpPr>
          <p:cNvPr id="62" name="Google Shape;62;p16"/>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63" name="Google Shape;63;p16"/>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yout">
  <p:cSld name="CUSTOM_7">
    <p:bg>
      <p:bgPr>
        <a:solidFill>
          <a:srgbClr val="1C304A"/>
        </a:solidFill>
      </p:bgPr>
    </p:bg>
    <p:spTree>
      <p:nvGrpSpPr>
        <p:cNvPr id="913" name="Shape 913"/>
        <p:cNvGrpSpPr/>
        <p:nvPr/>
      </p:nvGrpSpPr>
      <p:grpSpPr>
        <a:xfrm>
          <a:off x="0" y="0"/>
          <a:ext cx="0" cy="0"/>
          <a:chOff x="0" y="0"/>
          <a:chExt cx="0" cy="0"/>
        </a:xfrm>
      </p:grpSpPr>
      <p:cxnSp>
        <p:nvCxnSpPr>
          <p:cNvPr id="914" name="Google Shape;914;p154"/>
          <p:cNvCxnSpPr/>
          <p:nvPr/>
        </p:nvCxnSpPr>
        <p:spPr>
          <a:xfrm>
            <a:off x="442640" y="636182"/>
            <a:ext cx="8219100" cy="7800"/>
          </a:xfrm>
          <a:prstGeom prst="straightConnector1">
            <a:avLst/>
          </a:prstGeom>
          <a:noFill/>
          <a:ln cap="flat" cmpd="sng" w="19050">
            <a:solidFill>
              <a:srgbClr val="00CFFF"/>
            </a:solidFill>
            <a:prstDash val="solid"/>
            <a:round/>
            <a:headEnd len="med" w="med" type="none"/>
            <a:tailEnd len="med" w="med" type="none"/>
          </a:ln>
        </p:spPr>
      </p:cxnSp>
      <p:sp>
        <p:nvSpPr>
          <p:cNvPr id="915" name="Google Shape;915;p154"/>
          <p:cNvSpPr/>
          <p:nvPr/>
        </p:nvSpPr>
        <p:spPr>
          <a:xfrm>
            <a:off x="3991165" y="271407"/>
            <a:ext cx="625800" cy="62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4"/>
          <p:cNvSpPr txBox="1"/>
          <p:nvPr/>
        </p:nvSpPr>
        <p:spPr>
          <a:xfrm>
            <a:off x="3988968" y="74507"/>
            <a:ext cx="823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400">
                <a:solidFill>
                  <a:srgbClr val="00CFFF"/>
                </a:solidFill>
                <a:latin typeface="Helvetica Neue"/>
                <a:ea typeface="Helvetica Neue"/>
                <a:cs typeface="Helvetica Neue"/>
                <a:sym typeface="Helvetica Neue"/>
              </a:rPr>
              <a:t>“</a:t>
            </a:r>
            <a:endParaRPr sz="8400">
              <a:solidFill>
                <a:srgbClr val="00CFFF"/>
              </a:solidFill>
              <a:latin typeface="Helvetica Neue"/>
              <a:ea typeface="Helvetica Neue"/>
              <a:cs typeface="Helvetica Neue"/>
              <a:sym typeface="Helvetica Neue"/>
            </a:endParaRPr>
          </a:p>
        </p:txBody>
      </p:sp>
      <p:sp>
        <p:nvSpPr>
          <p:cNvPr id="917" name="Google Shape;917;p154"/>
          <p:cNvSpPr/>
          <p:nvPr/>
        </p:nvSpPr>
        <p:spPr>
          <a:xfrm>
            <a:off x="3998125" y="4184600"/>
            <a:ext cx="625800" cy="62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8" name="Google Shape;918;p154"/>
          <p:cNvCxnSpPr/>
          <p:nvPr/>
        </p:nvCxnSpPr>
        <p:spPr>
          <a:xfrm>
            <a:off x="457250" y="4575075"/>
            <a:ext cx="8249400" cy="0"/>
          </a:xfrm>
          <a:prstGeom prst="straightConnector1">
            <a:avLst/>
          </a:prstGeom>
          <a:noFill/>
          <a:ln cap="flat" cmpd="sng" w="19050">
            <a:solidFill>
              <a:srgbClr val="00CFFF"/>
            </a:solidFill>
            <a:prstDash val="solid"/>
            <a:round/>
            <a:headEnd len="med" w="med" type="none"/>
            <a:tailEnd len="med" w="med" type="none"/>
          </a:ln>
        </p:spPr>
      </p:cxnSp>
      <p:sp>
        <p:nvSpPr>
          <p:cNvPr id="919" name="Google Shape;919;p154"/>
          <p:cNvSpPr txBox="1"/>
          <p:nvPr/>
        </p:nvSpPr>
        <p:spPr>
          <a:xfrm>
            <a:off x="3998125" y="4100625"/>
            <a:ext cx="625800" cy="1477500"/>
          </a:xfrm>
          <a:prstGeom prst="rect">
            <a:avLst/>
          </a:prstGeom>
          <a:solidFill>
            <a:srgbClr val="1C304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400">
                <a:solidFill>
                  <a:srgbClr val="00CFFF"/>
                </a:solidFill>
                <a:latin typeface="Helvetica Neue"/>
                <a:ea typeface="Helvetica Neue"/>
                <a:cs typeface="Helvetica Neue"/>
                <a:sym typeface="Helvetica Neue"/>
              </a:rPr>
              <a:t>”</a:t>
            </a:r>
            <a:endParaRPr sz="8400">
              <a:solidFill>
                <a:srgbClr val="00CFFF"/>
              </a:solidFill>
              <a:latin typeface="Helvetica Neue"/>
              <a:ea typeface="Helvetica Neue"/>
              <a:cs typeface="Helvetica Neue"/>
              <a:sym typeface="Helvetica Neue"/>
            </a:endParaRPr>
          </a:p>
        </p:txBody>
      </p:sp>
      <p:sp>
        <p:nvSpPr>
          <p:cNvPr id="920" name="Google Shape;920;p154"/>
          <p:cNvSpPr txBox="1"/>
          <p:nvPr>
            <p:ph idx="1" type="body"/>
          </p:nvPr>
        </p:nvSpPr>
        <p:spPr>
          <a:xfrm>
            <a:off x="457200" y="1117838"/>
            <a:ext cx="7158600" cy="2592900"/>
          </a:xfrm>
          <a:prstGeom prst="rect">
            <a:avLst/>
          </a:prstGeom>
        </p:spPr>
        <p:txBody>
          <a:bodyPr anchorCtr="0" anchor="t" bIns="0" lIns="0" spcFirstLastPara="1" rIns="0" wrap="square" tIns="0">
            <a:noAutofit/>
          </a:bodyPr>
          <a:lstStyle>
            <a:lvl1pPr indent="-393700" lvl="0" marL="457200" rtl="0">
              <a:spcBef>
                <a:spcPts val="0"/>
              </a:spcBef>
              <a:spcAft>
                <a:spcPts val="0"/>
              </a:spcAft>
              <a:buClr>
                <a:schemeClr val="accent2"/>
              </a:buClr>
              <a:buSzPts val="2600"/>
              <a:buChar char="●"/>
              <a:defRPr sz="2600">
                <a:solidFill>
                  <a:schemeClr val="accent2"/>
                </a:solidFill>
              </a:defRPr>
            </a:lvl1pPr>
            <a:lvl2pPr indent="-393700" lvl="1" marL="914400" rtl="0">
              <a:spcBef>
                <a:spcPts val="1600"/>
              </a:spcBef>
              <a:spcAft>
                <a:spcPts val="0"/>
              </a:spcAft>
              <a:buClr>
                <a:schemeClr val="accent2"/>
              </a:buClr>
              <a:buSzPts val="2600"/>
              <a:buChar char="○"/>
              <a:defRPr sz="2600">
                <a:solidFill>
                  <a:schemeClr val="accent2"/>
                </a:solidFill>
              </a:defRPr>
            </a:lvl2pPr>
            <a:lvl3pPr indent="-393700" lvl="2" marL="1371600" rtl="0">
              <a:spcBef>
                <a:spcPts val="1600"/>
              </a:spcBef>
              <a:spcAft>
                <a:spcPts val="0"/>
              </a:spcAft>
              <a:buClr>
                <a:schemeClr val="accent2"/>
              </a:buClr>
              <a:buSzPts val="2600"/>
              <a:buChar char="■"/>
              <a:defRPr sz="2600">
                <a:solidFill>
                  <a:schemeClr val="accent2"/>
                </a:solidFill>
              </a:defRPr>
            </a:lvl3pPr>
            <a:lvl4pPr indent="-393700" lvl="3" marL="1828800" rtl="0">
              <a:spcBef>
                <a:spcPts val="1600"/>
              </a:spcBef>
              <a:spcAft>
                <a:spcPts val="0"/>
              </a:spcAft>
              <a:buClr>
                <a:schemeClr val="accent2"/>
              </a:buClr>
              <a:buSzPts val="2600"/>
              <a:buChar char="●"/>
              <a:defRPr sz="2600">
                <a:solidFill>
                  <a:schemeClr val="accent2"/>
                </a:solidFill>
              </a:defRPr>
            </a:lvl4pPr>
            <a:lvl5pPr indent="-393700" lvl="4" marL="2286000" rtl="0">
              <a:spcBef>
                <a:spcPts val="1600"/>
              </a:spcBef>
              <a:spcAft>
                <a:spcPts val="0"/>
              </a:spcAft>
              <a:buClr>
                <a:schemeClr val="accent2"/>
              </a:buClr>
              <a:buSzPts val="2600"/>
              <a:buChar char="○"/>
              <a:defRPr sz="2600">
                <a:solidFill>
                  <a:schemeClr val="accent2"/>
                </a:solidFill>
              </a:defRPr>
            </a:lvl5pPr>
            <a:lvl6pPr indent="-393700" lvl="5" marL="2743200" rtl="0">
              <a:spcBef>
                <a:spcPts val="1600"/>
              </a:spcBef>
              <a:spcAft>
                <a:spcPts val="0"/>
              </a:spcAft>
              <a:buClr>
                <a:schemeClr val="accent2"/>
              </a:buClr>
              <a:buSzPts val="2600"/>
              <a:buChar char="■"/>
              <a:defRPr sz="2600">
                <a:solidFill>
                  <a:schemeClr val="accent2"/>
                </a:solidFill>
              </a:defRPr>
            </a:lvl6pPr>
            <a:lvl7pPr indent="-393700" lvl="6" marL="3200400" rtl="0">
              <a:spcBef>
                <a:spcPts val="1600"/>
              </a:spcBef>
              <a:spcAft>
                <a:spcPts val="0"/>
              </a:spcAft>
              <a:buClr>
                <a:schemeClr val="accent2"/>
              </a:buClr>
              <a:buSzPts val="2600"/>
              <a:buChar char="●"/>
              <a:defRPr sz="2600">
                <a:solidFill>
                  <a:schemeClr val="accent2"/>
                </a:solidFill>
              </a:defRPr>
            </a:lvl7pPr>
            <a:lvl8pPr indent="-393700" lvl="7" marL="3657600" rtl="0">
              <a:spcBef>
                <a:spcPts val="1600"/>
              </a:spcBef>
              <a:spcAft>
                <a:spcPts val="0"/>
              </a:spcAft>
              <a:buClr>
                <a:schemeClr val="accent2"/>
              </a:buClr>
              <a:buSzPts val="2600"/>
              <a:buChar char="○"/>
              <a:defRPr sz="2600">
                <a:solidFill>
                  <a:schemeClr val="accent2"/>
                </a:solidFill>
              </a:defRPr>
            </a:lvl8pPr>
            <a:lvl9pPr indent="-393700" lvl="8" marL="4114800" rtl="0">
              <a:spcBef>
                <a:spcPts val="1600"/>
              </a:spcBef>
              <a:spcAft>
                <a:spcPts val="1600"/>
              </a:spcAft>
              <a:buClr>
                <a:schemeClr val="accent2"/>
              </a:buClr>
              <a:buSzPts val="2600"/>
              <a:buChar char="■"/>
              <a:defRPr sz="2600">
                <a:solidFill>
                  <a:schemeClr val="accent2"/>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5" name="Shape 925"/>
        <p:cNvGrpSpPr/>
        <p:nvPr/>
      </p:nvGrpSpPr>
      <p:grpSpPr>
        <a:xfrm>
          <a:off x="0" y="0"/>
          <a:ext cx="0" cy="0"/>
          <a:chOff x="0" y="0"/>
          <a:chExt cx="0" cy="0"/>
        </a:xfrm>
      </p:grpSpPr>
      <p:sp>
        <p:nvSpPr>
          <p:cNvPr id="926" name="Google Shape;926;p1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27" name="Google Shape;927;p1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28" name="Google Shape;928;p1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9" name="Shape 929"/>
        <p:cNvGrpSpPr/>
        <p:nvPr/>
      </p:nvGrpSpPr>
      <p:grpSpPr>
        <a:xfrm>
          <a:off x="0" y="0"/>
          <a:ext cx="0" cy="0"/>
          <a:chOff x="0" y="0"/>
          <a:chExt cx="0" cy="0"/>
        </a:xfrm>
      </p:grpSpPr>
      <p:sp>
        <p:nvSpPr>
          <p:cNvPr id="930" name="Google Shape;930;p1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1" name="Google Shape;931;p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2" name="Shape 932"/>
        <p:cNvGrpSpPr/>
        <p:nvPr/>
      </p:nvGrpSpPr>
      <p:grpSpPr>
        <a:xfrm>
          <a:off x="0" y="0"/>
          <a:ext cx="0" cy="0"/>
          <a:chOff x="0" y="0"/>
          <a:chExt cx="0" cy="0"/>
        </a:xfrm>
      </p:grpSpPr>
      <p:sp>
        <p:nvSpPr>
          <p:cNvPr id="933" name="Google Shape;933;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4" name="Google Shape;934;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5" name="Google Shape;935;p1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6" name="Shape 936"/>
        <p:cNvGrpSpPr/>
        <p:nvPr/>
      </p:nvGrpSpPr>
      <p:grpSpPr>
        <a:xfrm>
          <a:off x="0" y="0"/>
          <a:ext cx="0" cy="0"/>
          <a:chOff x="0" y="0"/>
          <a:chExt cx="0" cy="0"/>
        </a:xfrm>
      </p:grpSpPr>
      <p:sp>
        <p:nvSpPr>
          <p:cNvPr id="937" name="Google Shape;937;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8" name="Google Shape;938;p15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39" name="Google Shape;939;p15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0" name="Google Shape;940;p1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1" name="Shape 941"/>
        <p:cNvGrpSpPr/>
        <p:nvPr/>
      </p:nvGrpSpPr>
      <p:grpSpPr>
        <a:xfrm>
          <a:off x="0" y="0"/>
          <a:ext cx="0" cy="0"/>
          <a:chOff x="0" y="0"/>
          <a:chExt cx="0" cy="0"/>
        </a:xfrm>
      </p:grpSpPr>
      <p:sp>
        <p:nvSpPr>
          <p:cNvPr id="942" name="Google Shape;942;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3" name="Google Shape;943;p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4" name="Shape 944"/>
        <p:cNvGrpSpPr/>
        <p:nvPr/>
      </p:nvGrpSpPr>
      <p:grpSpPr>
        <a:xfrm>
          <a:off x="0" y="0"/>
          <a:ext cx="0" cy="0"/>
          <a:chOff x="0" y="0"/>
          <a:chExt cx="0" cy="0"/>
        </a:xfrm>
      </p:grpSpPr>
      <p:sp>
        <p:nvSpPr>
          <p:cNvPr id="945" name="Google Shape;945;p16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6" name="Google Shape;946;p16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7" name="Google Shape;947;p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8" name="Shape 948"/>
        <p:cNvGrpSpPr/>
        <p:nvPr/>
      </p:nvGrpSpPr>
      <p:grpSpPr>
        <a:xfrm>
          <a:off x="0" y="0"/>
          <a:ext cx="0" cy="0"/>
          <a:chOff x="0" y="0"/>
          <a:chExt cx="0" cy="0"/>
        </a:xfrm>
      </p:grpSpPr>
      <p:sp>
        <p:nvSpPr>
          <p:cNvPr id="949" name="Google Shape;949;p16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50" name="Google Shape;950;p1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1" name="Shape 951"/>
        <p:cNvGrpSpPr/>
        <p:nvPr/>
      </p:nvGrpSpPr>
      <p:grpSpPr>
        <a:xfrm>
          <a:off x="0" y="0"/>
          <a:ext cx="0" cy="0"/>
          <a:chOff x="0" y="0"/>
          <a:chExt cx="0" cy="0"/>
        </a:xfrm>
      </p:grpSpPr>
      <p:sp>
        <p:nvSpPr>
          <p:cNvPr id="952" name="Google Shape;952;p16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6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54" name="Google Shape;954;p16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5" name="Google Shape;955;p16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56" name="Google Shape;956;p1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7" name="Shape 957"/>
        <p:cNvGrpSpPr/>
        <p:nvPr/>
      </p:nvGrpSpPr>
      <p:grpSpPr>
        <a:xfrm>
          <a:off x="0" y="0"/>
          <a:ext cx="0" cy="0"/>
          <a:chOff x="0" y="0"/>
          <a:chExt cx="0" cy="0"/>
        </a:xfrm>
      </p:grpSpPr>
      <p:sp>
        <p:nvSpPr>
          <p:cNvPr id="958" name="Google Shape;958;p16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59" name="Google Shape;959;p1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ark Blue 1">
  <p:cSld name="Divider Dark Blue">
    <p:bg>
      <p:bgPr>
        <a:solidFill>
          <a:srgbClr val="1C304A"/>
        </a:solidFill>
      </p:bgPr>
    </p:bg>
    <p:spTree>
      <p:nvGrpSpPr>
        <p:cNvPr id="64" name="Shape 64"/>
        <p:cNvGrpSpPr/>
        <p:nvPr/>
      </p:nvGrpSpPr>
      <p:grpSpPr>
        <a:xfrm>
          <a:off x="0" y="0"/>
          <a:ext cx="0" cy="0"/>
          <a:chOff x="0" y="0"/>
          <a:chExt cx="0" cy="0"/>
        </a:xfrm>
      </p:grpSpPr>
      <p:sp>
        <p:nvSpPr>
          <p:cNvPr id="65" name="Google Shape;65;p17"/>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rmAutofit lnSpcReduction="20000"/>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7"/>
          <p:cNvSpPr txBox="1"/>
          <p:nvPr>
            <p:ph type="ctrTitle"/>
          </p:nvPr>
        </p:nvSpPr>
        <p:spPr>
          <a:xfrm>
            <a:off x="712850" y="536206"/>
            <a:ext cx="7386600" cy="37329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rgbClr val="00CFFF"/>
              </a:buClr>
              <a:buSzPts val="2800"/>
              <a:buFont typeface="Helvetica Neue"/>
              <a:buNone/>
              <a:defRPr b="1" i="0" sz="60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6000">
                <a:solidFill>
                  <a:srgbClr val="1C304A"/>
                </a:solidFill>
              </a:defRPr>
            </a:lvl2pPr>
            <a:lvl3pPr indent="0" lvl="2" rtl="0" algn="ctr">
              <a:spcBef>
                <a:spcPts val="0"/>
              </a:spcBef>
              <a:spcAft>
                <a:spcPts val="0"/>
              </a:spcAft>
              <a:buClr>
                <a:srgbClr val="1C304A"/>
              </a:buClr>
              <a:buSzPts val="2800"/>
              <a:buFont typeface="Arial"/>
              <a:buNone/>
              <a:defRPr sz="6000">
                <a:solidFill>
                  <a:srgbClr val="1C304A"/>
                </a:solidFill>
              </a:defRPr>
            </a:lvl3pPr>
            <a:lvl4pPr indent="0" lvl="3" rtl="0" algn="ctr">
              <a:spcBef>
                <a:spcPts val="0"/>
              </a:spcBef>
              <a:spcAft>
                <a:spcPts val="0"/>
              </a:spcAft>
              <a:buClr>
                <a:srgbClr val="1C304A"/>
              </a:buClr>
              <a:buSzPts val="2800"/>
              <a:buFont typeface="Arial"/>
              <a:buNone/>
              <a:defRPr sz="6000">
                <a:solidFill>
                  <a:srgbClr val="1C304A"/>
                </a:solidFill>
              </a:defRPr>
            </a:lvl4pPr>
            <a:lvl5pPr indent="0" lvl="4" rtl="0" algn="ctr">
              <a:spcBef>
                <a:spcPts val="0"/>
              </a:spcBef>
              <a:spcAft>
                <a:spcPts val="0"/>
              </a:spcAft>
              <a:buClr>
                <a:srgbClr val="1C304A"/>
              </a:buClr>
              <a:buSzPts val="2800"/>
              <a:buFont typeface="Arial"/>
              <a:buNone/>
              <a:defRPr sz="6000">
                <a:solidFill>
                  <a:srgbClr val="1C304A"/>
                </a:solidFill>
              </a:defRPr>
            </a:lvl5pPr>
            <a:lvl6pPr indent="0" lvl="5" rtl="0" algn="ctr">
              <a:spcBef>
                <a:spcPts val="0"/>
              </a:spcBef>
              <a:spcAft>
                <a:spcPts val="0"/>
              </a:spcAft>
              <a:buClr>
                <a:srgbClr val="1C304A"/>
              </a:buClr>
              <a:buSzPts val="2800"/>
              <a:buFont typeface="Arial"/>
              <a:buNone/>
              <a:defRPr sz="6000">
                <a:solidFill>
                  <a:srgbClr val="1C304A"/>
                </a:solidFill>
              </a:defRPr>
            </a:lvl6pPr>
            <a:lvl7pPr indent="0" lvl="6" rtl="0" algn="ctr">
              <a:spcBef>
                <a:spcPts val="0"/>
              </a:spcBef>
              <a:spcAft>
                <a:spcPts val="0"/>
              </a:spcAft>
              <a:buClr>
                <a:srgbClr val="1C304A"/>
              </a:buClr>
              <a:buSzPts val="2800"/>
              <a:buFont typeface="Arial"/>
              <a:buNone/>
              <a:defRPr sz="6000">
                <a:solidFill>
                  <a:srgbClr val="1C304A"/>
                </a:solidFill>
              </a:defRPr>
            </a:lvl7pPr>
            <a:lvl8pPr indent="0" lvl="7" rtl="0" algn="ctr">
              <a:spcBef>
                <a:spcPts val="0"/>
              </a:spcBef>
              <a:spcAft>
                <a:spcPts val="0"/>
              </a:spcAft>
              <a:buClr>
                <a:srgbClr val="1C304A"/>
              </a:buClr>
              <a:buSzPts val="2800"/>
              <a:buFont typeface="Arial"/>
              <a:buNone/>
              <a:defRPr sz="6000">
                <a:solidFill>
                  <a:srgbClr val="1C304A"/>
                </a:solidFill>
              </a:defRPr>
            </a:lvl8pPr>
            <a:lvl9pPr indent="0" lvl="8" rtl="0" algn="ctr">
              <a:spcBef>
                <a:spcPts val="0"/>
              </a:spcBef>
              <a:spcAft>
                <a:spcPts val="0"/>
              </a:spcAft>
              <a:buClr>
                <a:srgbClr val="1C304A"/>
              </a:buClr>
              <a:buSzPts val="2800"/>
              <a:buFont typeface="Arial"/>
              <a:buNone/>
              <a:defRPr sz="6000">
                <a:solidFill>
                  <a:srgbClr val="1C304A"/>
                </a:solidFill>
              </a:defRPr>
            </a:lvl9pPr>
          </a:lstStyle>
          <a:p/>
        </p:txBody>
      </p:sp>
      <p:sp>
        <p:nvSpPr>
          <p:cNvPr id="67" name="Google Shape;67;p17"/>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normAutofit/>
          </a:bodyPr>
          <a:lstStyle>
            <a:lvl1pPr indent="0" lvl="0" marL="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0" marR="0" rtl="0" algn="l">
              <a:lnSpc>
                <a:spcPct val="115000"/>
              </a:lnSpc>
              <a:spcBef>
                <a:spcPts val="1600"/>
              </a:spcBef>
              <a:spcAft>
                <a:spcPts val="0"/>
              </a:spcAft>
              <a:buClr>
                <a:srgbClr val="000000"/>
              </a:buClr>
              <a:buSzPts val="1400"/>
              <a:buFont typeface="Helvetica Neue"/>
              <a:buNone/>
              <a:defRPr b="1" i="0" sz="1400" u="none" cap="none" strike="noStrike">
                <a:solidFill>
                  <a:srgbClr val="000000"/>
                </a:solidFill>
                <a:latin typeface="Helvetica Neue"/>
                <a:ea typeface="Helvetica Neue"/>
                <a:cs typeface="Helvetica Neue"/>
                <a:sym typeface="Helvetica Neue"/>
              </a:defRPr>
            </a:lvl2pPr>
            <a:lvl3pPr indent="0" lvl="2" marL="0" marR="0" rtl="0" algn="l">
              <a:lnSpc>
                <a:spcPct val="115000"/>
              </a:lnSpc>
              <a:spcBef>
                <a:spcPts val="1600"/>
              </a:spcBef>
              <a:spcAft>
                <a:spcPts val="0"/>
              </a:spcAft>
              <a:buClr>
                <a:srgbClr val="000000"/>
              </a:buClr>
              <a:buSzPts val="1400"/>
              <a:buFont typeface="Helvetica Neue"/>
              <a:buNone/>
              <a:defRPr b="1" i="0" sz="1400" u="none" cap="none" strike="noStrike">
                <a:solidFill>
                  <a:srgbClr val="000000"/>
                </a:solidFill>
                <a:latin typeface="Helvetica Neue"/>
                <a:ea typeface="Helvetica Neue"/>
                <a:cs typeface="Helvetica Neue"/>
                <a:sym typeface="Helvetica Neue"/>
              </a:defRPr>
            </a:lvl3pPr>
            <a:lvl4pPr indent="0" lvl="3" marL="0" marR="0" rtl="0" algn="l">
              <a:lnSpc>
                <a:spcPct val="115000"/>
              </a:lnSpc>
              <a:spcBef>
                <a:spcPts val="1600"/>
              </a:spcBef>
              <a:spcAft>
                <a:spcPts val="0"/>
              </a:spcAft>
              <a:buClr>
                <a:srgbClr val="000000"/>
              </a:buClr>
              <a:buSzPts val="1400"/>
              <a:buFont typeface="Helvetica Neue"/>
              <a:buNone/>
              <a:defRPr b="1" i="0" sz="1200" u="none" cap="none" strike="noStrike">
                <a:solidFill>
                  <a:srgbClr val="000000"/>
                </a:solidFill>
                <a:latin typeface="Helvetica Neue"/>
                <a:ea typeface="Helvetica Neue"/>
                <a:cs typeface="Helvetica Neue"/>
                <a:sym typeface="Helvetica Neue"/>
              </a:defRPr>
            </a:lvl4pPr>
            <a:lvl5pPr indent="0" lvl="4" marL="0" marR="0" rtl="0" algn="l">
              <a:lnSpc>
                <a:spcPct val="115000"/>
              </a:lnSpc>
              <a:spcBef>
                <a:spcPts val="1600"/>
              </a:spcBef>
              <a:spcAft>
                <a:spcPts val="0"/>
              </a:spcAft>
              <a:buClr>
                <a:srgbClr val="000000"/>
              </a:buClr>
              <a:buSzPts val="14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115000"/>
              </a:lnSpc>
              <a:spcBef>
                <a:spcPts val="1600"/>
              </a:spcBef>
              <a:spcAft>
                <a:spcPts val="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6pPr>
            <a:lvl7pPr indent="0" lvl="6" marL="0" marR="0" rtl="0" algn="l">
              <a:lnSpc>
                <a:spcPct val="115000"/>
              </a:lnSpc>
              <a:spcBef>
                <a:spcPts val="1600"/>
              </a:spcBef>
              <a:spcAft>
                <a:spcPts val="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7pPr>
            <a:lvl8pPr indent="0" lvl="7" marL="0" marR="0" rtl="0" algn="l">
              <a:lnSpc>
                <a:spcPct val="115000"/>
              </a:lnSpc>
              <a:spcBef>
                <a:spcPts val="1600"/>
              </a:spcBef>
              <a:spcAft>
                <a:spcPts val="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8pPr>
            <a:lvl9pPr indent="0" lvl="8" marL="0" marR="0" rtl="0" algn="l">
              <a:lnSpc>
                <a:spcPct val="115000"/>
              </a:lnSpc>
              <a:spcBef>
                <a:spcPts val="1600"/>
              </a:spcBef>
              <a:spcAft>
                <a:spcPts val="160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p:nvPr/>
        </p:nvSpPr>
        <p:spPr>
          <a:xfrm>
            <a:off x="825504" y="4566349"/>
            <a:ext cx="201300" cy="201300"/>
          </a:xfrm>
          <a:prstGeom prst="rect">
            <a:avLst/>
          </a:prstGeom>
          <a:noFill/>
          <a:ln>
            <a:noFill/>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0" name="Shape 960"/>
        <p:cNvGrpSpPr/>
        <p:nvPr/>
      </p:nvGrpSpPr>
      <p:grpSpPr>
        <a:xfrm>
          <a:off x="0" y="0"/>
          <a:ext cx="0" cy="0"/>
          <a:chOff x="0" y="0"/>
          <a:chExt cx="0" cy="0"/>
        </a:xfrm>
      </p:grpSpPr>
      <p:sp>
        <p:nvSpPr>
          <p:cNvPr id="961" name="Google Shape;961;p16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2" name="Google Shape;962;p16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63" name="Google Shape;963;p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4" name="Shape 964"/>
        <p:cNvGrpSpPr/>
        <p:nvPr/>
      </p:nvGrpSpPr>
      <p:grpSpPr>
        <a:xfrm>
          <a:off x="0" y="0"/>
          <a:ext cx="0" cy="0"/>
          <a:chOff x="0" y="0"/>
          <a:chExt cx="0" cy="0"/>
        </a:xfrm>
      </p:grpSpPr>
      <p:sp>
        <p:nvSpPr>
          <p:cNvPr id="965" name="Google Shape;965;p1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ext 2 col" showMasterSp="0">
  <p:cSld name="Long text 2 col">
    <p:bg>
      <p:bgPr>
        <a:solidFill>
          <a:srgbClr val="FEFDFD"/>
        </a:solidFill>
      </p:bgPr>
    </p:bg>
    <p:spTree>
      <p:nvGrpSpPr>
        <p:cNvPr id="69" name="Shape 69"/>
        <p:cNvGrpSpPr/>
        <p:nvPr/>
      </p:nvGrpSpPr>
      <p:grpSpPr>
        <a:xfrm>
          <a:off x="0" y="0"/>
          <a:ext cx="0" cy="0"/>
          <a:chOff x="0" y="0"/>
          <a:chExt cx="0" cy="0"/>
        </a:xfrm>
      </p:grpSpPr>
      <p:sp>
        <p:nvSpPr>
          <p:cNvPr id="70" name="Google Shape;70;p18"/>
          <p:cNvSpPr txBox="1"/>
          <p:nvPr>
            <p:ph idx="1" type="body"/>
          </p:nvPr>
        </p:nvSpPr>
        <p:spPr>
          <a:xfrm>
            <a:off x="692583" y="1502021"/>
            <a:ext cx="7758900" cy="30873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20000"/>
              </a:lnSpc>
              <a:spcBef>
                <a:spcPts val="900"/>
              </a:spcBef>
              <a:spcAft>
                <a:spcPts val="0"/>
              </a:spcAft>
              <a:buClr>
                <a:srgbClr val="1C304A"/>
              </a:buClr>
              <a:buSzPts val="1800"/>
              <a:buFont typeface="Helvetica Neue"/>
              <a:buNone/>
              <a:defRPr b="0" i="0" sz="9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1" name="Google Shape;71;p18"/>
          <p:cNvSpPr txBox="1"/>
          <p:nvPr>
            <p:ph idx="2" type="body"/>
          </p:nvPr>
        </p:nvSpPr>
        <p:spPr>
          <a:xfrm>
            <a:off x="671454" y="649995"/>
            <a:ext cx="6856800" cy="4953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2" name="Google Shape;72;p18"/>
          <p:cNvSpPr txBox="1"/>
          <p:nvPr>
            <p:ph idx="12" type="sldNum"/>
          </p:nvPr>
        </p:nvSpPr>
        <p:spPr>
          <a:xfrm>
            <a:off x="4569619" y="4905375"/>
            <a:ext cx="154200" cy="157200"/>
          </a:xfrm>
          <a:prstGeom prst="rect">
            <a:avLst/>
          </a:prstGeom>
          <a:noFill/>
          <a:ln>
            <a:noFill/>
          </a:ln>
        </p:spPr>
        <p:txBody>
          <a:bodyPr anchorCtr="0" anchor="t" bIns="19050" lIns="19050" spcFirstLastPara="1" rIns="19050" wrap="square" tIns="19050">
            <a:normAutofit fontScale="92500" lnSpcReduction="20000"/>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34275" lIns="34275" spcFirstLastPara="1" rIns="34275" wrap="square" tIns="34275">
            <a:norm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p:cSld name="TITLE_AND_BODY_2_1_1_1_1_1">
    <p:bg>
      <p:bgPr>
        <a:solidFill>
          <a:srgbClr val="FFFFFF"/>
        </a:solidFill>
      </p:bgPr>
    </p:bg>
    <p:spTree>
      <p:nvGrpSpPr>
        <p:cNvPr id="77" name="Shape 77"/>
        <p:cNvGrpSpPr/>
        <p:nvPr/>
      </p:nvGrpSpPr>
      <p:grpSpPr>
        <a:xfrm>
          <a:off x="0" y="0"/>
          <a:ext cx="0" cy="0"/>
          <a:chOff x="0" y="0"/>
          <a:chExt cx="0" cy="0"/>
        </a:xfrm>
      </p:grpSpPr>
      <p:sp>
        <p:nvSpPr>
          <p:cNvPr id="78" name="Google Shape;78;p20"/>
          <p:cNvSpPr txBox="1"/>
          <p:nvPr>
            <p:ph type="ctrTitle"/>
          </p:nvPr>
        </p:nvSpPr>
        <p:spPr>
          <a:xfrm>
            <a:off x="841248" y="704088"/>
            <a:ext cx="7425000" cy="82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79" name="Google Shape;79;p20"/>
          <p:cNvSpPr txBox="1"/>
          <p:nvPr>
            <p:ph idx="1" type="body"/>
          </p:nvPr>
        </p:nvSpPr>
        <p:spPr>
          <a:xfrm>
            <a:off x="841248" y="2020824"/>
            <a:ext cx="3617700" cy="263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80" name="Google Shape;80;p20"/>
          <p:cNvSpPr txBox="1"/>
          <p:nvPr>
            <p:ph idx="2" type="body"/>
          </p:nvPr>
        </p:nvSpPr>
        <p:spPr>
          <a:xfrm>
            <a:off x="4773168" y="2020824"/>
            <a:ext cx="3617700" cy="263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81" name="Google Shape;81;p20"/>
          <p:cNvSpPr txBox="1"/>
          <p:nvPr>
            <p:ph idx="3" type="subTitle"/>
          </p:nvPr>
        </p:nvSpPr>
        <p:spPr>
          <a:xfrm>
            <a:off x="841248" y="384048"/>
            <a:ext cx="7470600" cy="3108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ight">
  <p:cSld name="TITLE_AND_BODY_2_1_1_1_1_2">
    <p:bg>
      <p:bgPr>
        <a:solidFill>
          <a:srgbClr val="FFFFFF"/>
        </a:solidFill>
      </p:bgPr>
    </p:bg>
    <p:spTree>
      <p:nvGrpSpPr>
        <p:cNvPr id="82" name="Shape 82"/>
        <p:cNvGrpSpPr/>
        <p:nvPr/>
      </p:nvGrpSpPr>
      <p:grpSpPr>
        <a:xfrm>
          <a:off x="0" y="0"/>
          <a:ext cx="0" cy="0"/>
          <a:chOff x="0" y="0"/>
          <a:chExt cx="0" cy="0"/>
        </a:xfrm>
      </p:grpSpPr>
      <p:sp>
        <p:nvSpPr>
          <p:cNvPr id="83" name="Google Shape;83;p21"/>
          <p:cNvSpPr txBox="1"/>
          <p:nvPr>
            <p:ph type="ctrTitle"/>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84" name="Google Shape;84;p21"/>
          <p:cNvSpPr txBox="1"/>
          <p:nvPr>
            <p:ph idx="1" type="body"/>
          </p:nvPr>
        </p:nvSpPr>
        <p:spPr>
          <a:xfrm>
            <a:off x="841248" y="1709928"/>
            <a:ext cx="7802100" cy="3045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1C304A"/>
              </a:buClr>
              <a:buSzPts val="1800"/>
              <a:buChar char="●"/>
              <a:defRPr sz="1800">
                <a:solidFill>
                  <a:srgbClr val="1C304A"/>
                </a:solidFill>
              </a:defRPr>
            </a:lvl1pPr>
            <a:lvl2pPr indent="-342900" lvl="1" marL="914400" rtl="0" algn="l">
              <a:lnSpc>
                <a:spcPct val="115000"/>
              </a:lnSpc>
              <a:spcBef>
                <a:spcPts val="1600"/>
              </a:spcBef>
              <a:spcAft>
                <a:spcPts val="0"/>
              </a:spcAft>
              <a:buClr>
                <a:srgbClr val="1C304A"/>
              </a:buClr>
              <a:buSzPts val="1800"/>
              <a:buChar char="○"/>
              <a:defRPr sz="1800">
                <a:solidFill>
                  <a:srgbClr val="1C304A"/>
                </a:solidFill>
              </a:defRPr>
            </a:lvl2pPr>
            <a:lvl3pPr indent="-342900" lvl="2" marL="1371600" rtl="0" algn="l">
              <a:lnSpc>
                <a:spcPct val="115000"/>
              </a:lnSpc>
              <a:spcBef>
                <a:spcPts val="1600"/>
              </a:spcBef>
              <a:spcAft>
                <a:spcPts val="0"/>
              </a:spcAft>
              <a:buClr>
                <a:srgbClr val="1C304A"/>
              </a:buClr>
              <a:buSzPts val="1800"/>
              <a:buChar char="■"/>
              <a:defRPr sz="1800">
                <a:solidFill>
                  <a:srgbClr val="1C304A"/>
                </a:solidFill>
              </a:defRPr>
            </a:lvl3pPr>
            <a:lvl4pPr indent="-342900" lvl="3" marL="1828800" rtl="0" algn="l">
              <a:lnSpc>
                <a:spcPct val="115000"/>
              </a:lnSpc>
              <a:spcBef>
                <a:spcPts val="1600"/>
              </a:spcBef>
              <a:spcAft>
                <a:spcPts val="0"/>
              </a:spcAft>
              <a:buClr>
                <a:srgbClr val="1C304A"/>
              </a:buClr>
              <a:buSzPts val="1800"/>
              <a:buChar char="●"/>
              <a:defRPr sz="1800">
                <a:solidFill>
                  <a:srgbClr val="1C304A"/>
                </a:solidFill>
              </a:defRPr>
            </a:lvl4pPr>
            <a:lvl5pPr indent="-342900" lvl="4" marL="2286000" rtl="0" algn="l">
              <a:lnSpc>
                <a:spcPct val="115000"/>
              </a:lnSpc>
              <a:spcBef>
                <a:spcPts val="1600"/>
              </a:spcBef>
              <a:spcAft>
                <a:spcPts val="0"/>
              </a:spcAft>
              <a:buClr>
                <a:srgbClr val="1C304A"/>
              </a:buClr>
              <a:buSzPts val="1800"/>
              <a:buChar char="○"/>
              <a:defRPr sz="1800">
                <a:solidFill>
                  <a:srgbClr val="1C304A"/>
                </a:solidFill>
              </a:defRPr>
            </a:lvl5pPr>
            <a:lvl6pPr indent="-342900" lvl="5" marL="2743200" rtl="0" algn="l">
              <a:lnSpc>
                <a:spcPct val="115000"/>
              </a:lnSpc>
              <a:spcBef>
                <a:spcPts val="1600"/>
              </a:spcBef>
              <a:spcAft>
                <a:spcPts val="0"/>
              </a:spcAft>
              <a:buClr>
                <a:srgbClr val="1C304A"/>
              </a:buClr>
              <a:buSzPts val="1800"/>
              <a:buChar char="■"/>
              <a:defRPr sz="1800">
                <a:solidFill>
                  <a:srgbClr val="1C304A"/>
                </a:solidFill>
              </a:defRPr>
            </a:lvl6pPr>
            <a:lvl7pPr indent="-342900" lvl="6" marL="3200400" rtl="0" algn="l">
              <a:lnSpc>
                <a:spcPct val="115000"/>
              </a:lnSpc>
              <a:spcBef>
                <a:spcPts val="1600"/>
              </a:spcBef>
              <a:spcAft>
                <a:spcPts val="0"/>
              </a:spcAft>
              <a:buClr>
                <a:srgbClr val="1C304A"/>
              </a:buClr>
              <a:buSzPts val="1800"/>
              <a:buChar char="●"/>
              <a:defRPr sz="1800">
                <a:solidFill>
                  <a:srgbClr val="1C304A"/>
                </a:solidFill>
              </a:defRPr>
            </a:lvl7pPr>
            <a:lvl8pPr indent="-342900" lvl="7" marL="3657600" rtl="0" algn="l">
              <a:lnSpc>
                <a:spcPct val="115000"/>
              </a:lnSpc>
              <a:spcBef>
                <a:spcPts val="1600"/>
              </a:spcBef>
              <a:spcAft>
                <a:spcPts val="0"/>
              </a:spcAft>
              <a:buClr>
                <a:srgbClr val="1C304A"/>
              </a:buClr>
              <a:buSzPts val="1800"/>
              <a:buChar char="○"/>
              <a:defRPr sz="1800">
                <a:solidFill>
                  <a:srgbClr val="1C304A"/>
                </a:solidFill>
              </a:defRPr>
            </a:lvl8pPr>
            <a:lvl9pPr indent="-342900" lvl="8" marL="4114800" rtl="0" algn="l">
              <a:lnSpc>
                <a:spcPct val="115000"/>
              </a:lnSpc>
              <a:spcBef>
                <a:spcPts val="1600"/>
              </a:spcBef>
              <a:spcAft>
                <a:spcPts val="1600"/>
              </a:spcAft>
              <a:buClr>
                <a:srgbClr val="1C304A"/>
              </a:buClr>
              <a:buSzPts val="1800"/>
              <a:buChar char="■"/>
              <a:defRPr sz="1800">
                <a:solidFill>
                  <a:srgbClr val="1C304A"/>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right">
  <p:cSld name="Divider bright">
    <p:spTree>
      <p:nvGrpSpPr>
        <p:cNvPr id="85" name="Shape 85"/>
        <p:cNvGrpSpPr/>
        <p:nvPr/>
      </p:nvGrpSpPr>
      <p:grpSpPr>
        <a:xfrm>
          <a:off x="0" y="0"/>
          <a:ext cx="0" cy="0"/>
          <a:chOff x="0" y="0"/>
          <a:chExt cx="0" cy="0"/>
        </a:xfrm>
      </p:grpSpPr>
      <p:sp>
        <p:nvSpPr>
          <p:cNvPr id="86" name="Google Shape;86;p22"/>
          <p:cNvSpPr txBox="1"/>
          <p:nvPr>
            <p:ph idx="1" type="body"/>
          </p:nvPr>
        </p:nvSpPr>
        <p:spPr>
          <a:xfrm>
            <a:off x="666743" y="1940717"/>
            <a:ext cx="6043200" cy="12621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7" name="Google Shape;87;p22"/>
          <p:cNvSpPr txBox="1"/>
          <p:nvPr>
            <p:ph idx="2" type="body"/>
          </p:nvPr>
        </p:nvSpPr>
        <p:spPr>
          <a:xfrm>
            <a:off x="664959" y="614869"/>
            <a:ext cx="3995400" cy="2430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8" name="Google Shape;88;p22"/>
          <p:cNvSpPr txBox="1"/>
          <p:nvPr>
            <p:ph idx="12" type="sldNum"/>
          </p:nvPr>
        </p:nvSpPr>
        <p:spPr>
          <a:xfrm>
            <a:off x="8318389" y="4814795"/>
            <a:ext cx="138300" cy="142800"/>
          </a:xfrm>
          <a:prstGeom prst="rect">
            <a:avLst/>
          </a:prstGeom>
          <a:noFill/>
          <a:ln>
            <a:noFill/>
          </a:ln>
        </p:spPr>
        <p:txBody>
          <a:bodyPr anchorCtr="0" anchor="t" bIns="19050" lIns="19050" spcFirstLastPara="1" rIns="19050" wrap="square" tIns="19050">
            <a:normAutofit fontScale="92500" lnSpcReduction="20000"/>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bright">
  <p:cSld name="CUSTOM_3_1_1">
    <p:bg>
      <p:bgPr>
        <a:solidFill>
          <a:srgbClr val="00CFFF"/>
        </a:solidFill>
      </p:bgPr>
    </p:bg>
    <p:spTree>
      <p:nvGrpSpPr>
        <p:cNvPr id="89" name="Shape 89"/>
        <p:cNvGrpSpPr/>
        <p:nvPr/>
      </p:nvGrpSpPr>
      <p:grpSpPr>
        <a:xfrm>
          <a:off x="0" y="0"/>
          <a:ext cx="0" cy="0"/>
          <a:chOff x="0" y="0"/>
          <a:chExt cx="0" cy="0"/>
        </a:xfrm>
      </p:grpSpPr>
      <p:sp>
        <p:nvSpPr>
          <p:cNvPr id="90" name="Google Shape;90;p23"/>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Helvetica Neue"/>
                <a:ea typeface="Helvetica Neue"/>
                <a:cs typeface="Helvetica Neue"/>
                <a:sym typeface="Helvetica Neue"/>
              </a:rPr>
              <a:t> </a:t>
            </a:r>
            <a:endParaRPr b="1" sz="6000">
              <a:solidFill>
                <a:srgbClr val="1C304A"/>
              </a:solidFill>
              <a:latin typeface="Helvetica Neue"/>
              <a:ea typeface="Helvetica Neue"/>
              <a:cs typeface="Helvetica Neue"/>
              <a:sym typeface="Helvetica Neue"/>
            </a:endParaRPr>
          </a:p>
        </p:txBody>
      </p:sp>
      <p:sp>
        <p:nvSpPr>
          <p:cNvPr id="91" name="Google Shape;91;p23"/>
          <p:cNvSpPr txBox="1"/>
          <p:nvPr>
            <p:ph type="title"/>
          </p:nvPr>
        </p:nvSpPr>
        <p:spPr>
          <a:xfrm>
            <a:off x="841248" y="1216152"/>
            <a:ext cx="7388400" cy="28896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boxes">
  <p:cSld name="TITLE_AND_TWO_COLUMNS_1_2_1_1">
    <p:bg>
      <p:bgPr>
        <a:solidFill>
          <a:srgbClr val="FFFFFF"/>
        </a:solidFill>
      </p:bgPr>
    </p:bg>
    <p:spTree>
      <p:nvGrpSpPr>
        <p:cNvPr id="92" name="Shape 92"/>
        <p:cNvGrpSpPr/>
        <p:nvPr/>
      </p:nvGrpSpPr>
      <p:grpSpPr>
        <a:xfrm>
          <a:off x="0" y="0"/>
          <a:ext cx="0" cy="0"/>
          <a:chOff x="0" y="0"/>
          <a:chExt cx="0" cy="0"/>
        </a:xfrm>
      </p:grpSpPr>
      <p:sp>
        <p:nvSpPr>
          <p:cNvPr id="93" name="Google Shape;93;p24"/>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24"/>
          <p:cNvSpPr txBox="1"/>
          <p:nvPr>
            <p:ph type="ctrTitle"/>
          </p:nvPr>
        </p:nvSpPr>
        <p:spPr>
          <a:xfrm>
            <a:off x="718662" y="614727"/>
            <a:ext cx="7386600" cy="844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95" name="Google Shape;95;p24"/>
          <p:cNvSpPr txBox="1"/>
          <p:nvPr>
            <p:ph idx="1" type="subTitle"/>
          </p:nvPr>
        </p:nvSpPr>
        <p:spPr>
          <a:xfrm>
            <a:off x="718647" y="292250"/>
            <a:ext cx="5017500" cy="6675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b="1" sz="1200">
                <a:solidFill>
                  <a:srgbClr val="1C304A"/>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6" name="Google Shape;96;p24"/>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97" name="Google Shape;97;p24"/>
          <p:cNvSpPr txBox="1"/>
          <p:nvPr>
            <p:ph idx="2" type="body"/>
          </p:nvPr>
        </p:nvSpPr>
        <p:spPr>
          <a:xfrm>
            <a:off x="8735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98" name="Google Shape;98;p24"/>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99" name="Google Shape;99;p24"/>
          <p:cNvSpPr txBox="1"/>
          <p:nvPr>
            <p:ph idx="3" type="body"/>
          </p:nvPr>
        </p:nvSpPr>
        <p:spPr>
          <a:xfrm>
            <a:off x="24037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100" name="Google Shape;100;p24"/>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101" name="Google Shape;101;p24"/>
          <p:cNvSpPr txBox="1"/>
          <p:nvPr>
            <p:ph idx="4" type="body"/>
          </p:nvPr>
        </p:nvSpPr>
        <p:spPr>
          <a:xfrm>
            <a:off x="39339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102" name="Google Shape;102;p24"/>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103" name="Google Shape;103;p24"/>
          <p:cNvSpPr txBox="1"/>
          <p:nvPr>
            <p:ph idx="5" type="body"/>
          </p:nvPr>
        </p:nvSpPr>
        <p:spPr>
          <a:xfrm>
            <a:off x="54641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104" name="Google Shape;104;p24"/>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105" name="Google Shape;105;p24"/>
          <p:cNvSpPr txBox="1"/>
          <p:nvPr>
            <p:ph idx="6" type="body"/>
          </p:nvPr>
        </p:nvSpPr>
        <p:spPr>
          <a:xfrm>
            <a:off x="69943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p:cSld name="TITLE_1">
    <p:bg>
      <p:bgPr>
        <a:solidFill>
          <a:srgbClr val="1C304A"/>
        </a:solidFill>
      </p:bgPr>
    </p:bg>
    <p:spTree>
      <p:nvGrpSpPr>
        <p:cNvPr id="106" name="Shape 106"/>
        <p:cNvGrpSpPr/>
        <p:nvPr/>
      </p:nvGrpSpPr>
      <p:grpSpPr>
        <a:xfrm>
          <a:off x="0" y="0"/>
          <a:ext cx="0" cy="0"/>
          <a:chOff x="0" y="0"/>
          <a:chExt cx="0" cy="0"/>
        </a:xfrm>
      </p:grpSpPr>
      <p:sp>
        <p:nvSpPr>
          <p:cNvPr id="107" name="Google Shape;107;p25"/>
          <p:cNvSpPr txBox="1"/>
          <p:nvPr>
            <p:ph type="ctrTitle"/>
          </p:nvPr>
        </p:nvSpPr>
        <p:spPr>
          <a:xfrm>
            <a:off x="841248" y="384048"/>
            <a:ext cx="7386600" cy="1651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0CFFF"/>
              </a:buClr>
              <a:buSzPts val="5000"/>
              <a:buNone/>
              <a:defRPr b="1" sz="5000">
                <a:solidFill>
                  <a:srgbClr val="00CFFF"/>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08" name="Google Shape;108;p25"/>
          <p:cNvSpPr txBox="1"/>
          <p:nvPr>
            <p:ph idx="1" type="subTitle"/>
          </p:nvPr>
        </p:nvSpPr>
        <p:spPr>
          <a:xfrm>
            <a:off x="841248" y="2270704"/>
            <a:ext cx="4389300" cy="792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0CFFF"/>
              </a:buClr>
              <a:buSzPts val="1400"/>
              <a:buNone/>
              <a:defRPr sz="1400">
                <a:solidFill>
                  <a:srgbClr val="00CFFF"/>
                </a:solidFill>
              </a:defRPr>
            </a:lvl1pPr>
            <a:lvl2pPr lvl="1" rtl="0" algn="l">
              <a:lnSpc>
                <a:spcPct val="100000"/>
              </a:lnSpc>
              <a:spcBef>
                <a:spcPts val="0"/>
              </a:spcBef>
              <a:spcAft>
                <a:spcPts val="0"/>
              </a:spcAft>
              <a:buClr>
                <a:srgbClr val="206E7C"/>
              </a:buClr>
              <a:buSzPts val="1400"/>
              <a:buNone/>
              <a:defRPr>
                <a:solidFill>
                  <a:srgbClr val="206E7C"/>
                </a:solidFill>
              </a:defRPr>
            </a:lvl2pPr>
            <a:lvl3pPr lvl="2" rtl="0" algn="l">
              <a:lnSpc>
                <a:spcPct val="100000"/>
              </a:lnSpc>
              <a:spcBef>
                <a:spcPts val="0"/>
              </a:spcBef>
              <a:spcAft>
                <a:spcPts val="0"/>
              </a:spcAft>
              <a:buClr>
                <a:srgbClr val="206E7C"/>
              </a:buClr>
              <a:buSzPts val="1400"/>
              <a:buNone/>
              <a:defRPr>
                <a:solidFill>
                  <a:srgbClr val="206E7C"/>
                </a:solidFill>
              </a:defRPr>
            </a:lvl3pPr>
            <a:lvl4pPr lvl="3" rtl="0" algn="l">
              <a:lnSpc>
                <a:spcPct val="100000"/>
              </a:lnSpc>
              <a:spcBef>
                <a:spcPts val="0"/>
              </a:spcBef>
              <a:spcAft>
                <a:spcPts val="0"/>
              </a:spcAft>
              <a:buClr>
                <a:srgbClr val="206E7C"/>
              </a:buClr>
              <a:buSzPts val="1200"/>
              <a:buNone/>
              <a:defRPr>
                <a:solidFill>
                  <a:srgbClr val="206E7C"/>
                </a:solidFill>
              </a:defRPr>
            </a:lvl4pPr>
            <a:lvl5pPr lvl="4" rtl="0" algn="l">
              <a:lnSpc>
                <a:spcPct val="100000"/>
              </a:lnSpc>
              <a:spcBef>
                <a:spcPts val="0"/>
              </a:spcBef>
              <a:spcAft>
                <a:spcPts val="0"/>
              </a:spcAft>
              <a:buClr>
                <a:srgbClr val="206E7C"/>
              </a:buClr>
              <a:buSzPts val="1000"/>
              <a:buNone/>
              <a:defRPr>
                <a:solidFill>
                  <a:srgbClr val="206E7C"/>
                </a:solidFill>
              </a:defRPr>
            </a:lvl5pPr>
            <a:lvl6pPr lvl="5" rtl="0" algn="l">
              <a:lnSpc>
                <a:spcPct val="100000"/>
              </a:lnSpc>
              <a:spcBef>
                <a:spcPts val="0"/>
              </a:spcBef>
              <a:spcAft>
                <a:spcPts val="0"/>
              </a:spcAft>
              <a:buClr>
                <a:srgbClr val="206E7C"/>
              </a:buClr>
              <a:buSzPts val="800"/>
              <a:buNone/>
              <a:defRPr>
                <a:solidFill>
                  <a:srgbClr val="206E7C"/>
                </a:solidFill>
              </a:defRPr>
            </a:lvl6pPr>
            <a:lvl7pPr lvl="6" rtl="0" algn="l">
              <a:lnSpc>
                <a:spcPct val="100000"/>
              </a:lnSpc>
              <a:spcBef>
                <a:spcPts val="0"/>
              </a:spcBef>
              <a:spcAft>
                <a:spcPts val="0"/>
              </a:spcAft>
              <a:buClr>
                <a:srgbClr val="206E7C"/>
              </a:buClr>
              <a:buSzPts val="800"/>
              <a:buNone/>
              <a:defRPr>
                <a:solidFill>
                  <a:srgbClr val="206E7C"/>
                </a:solidFill>
              </a:defRPr>
            </a:lvl7pPr>
            <a:lvl8pPr lvl="7" rtl="0" algn="l">
              <a:lnSpc>
                <a:spcPct val="100000"/>
              </a:lnSpc>
              <a:spcBef>
                <a:spcPts val="0"/>
              </a:spcBef>
              <a:spcAft>
                <a:spcPts val="0"/>
              </a:spcAft>
              <a:buClr>
                <a:srgbClr val="206E7C"/>
              </a:buClr>
              <a:buSzPts val="800"/>
              <a:buNone/>
              <a:defRPr>
                <a:solidFill>
                  <a:srgbClr val="206E7C"/>
                </a:solidFill>
              </a:defRPr>
            </a:lvl8pPr>
            <a:lvl9pPr lvl="8" rtl="0" algn="l">
              <a:lnSpc>
                <a:spcPct val="100000"/>
              </a:lnSpc>
              <a:spcBef>
                <a:spcPts val="0"/>
              </a:spcBef>
              <a:spcAft>
                <a:spcPts val="0"/>
              </a:spcAft>
              <a:buClr>
                <a:srgbClr val="206E7C"/>
              </a:buClr>
              <a:buSzPts val="800"/>
              <a:buNone/>
              <a:defRPr>
                <a:solidFill>
                  <a:srgbClr val="206E7C"/>
                </a:solidFill>
              </a:defRPr>
            </a:lvl9pPr>
          </a:lstStyle>
          <a:p/>
        </p:txBody>
      </p:sp>
      <p:sp>
        <p:nvSpPr>
          <p:cNvPr id="109" name="Google Shape;109;p25"/>
          <p:cNvSpPr txBox="1"/>
          <p:nvPr>
            <p:ph idx="2" type="subTitle"/>
          </p:nvPr>
        </p:nvSpPr>
        <p:spPr>
          <a:xfrm>
            <a:off x="1190575" y="4444055"/>
            <a:ext cx="2736000" cy="2619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SzPts val="1800"/>
              <a:buNone/>
              <a:defRPr sz="8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110" name="Google Shape;110;p25"/>
          <p:cNvPicPr preferRelativeResize="0"/>
          <p:nvPr/>
        </p:nvPicPr>
        <p:blipFill rotWithShape="1">
          <a:blip r:embed="rId2">
            <a:alphaModFix/>
          </a:blip>
          <a:srcRect b="0" l="0" r="0" t="0"/>
          <a:stretch/>
        </p:blipFill>
        <p:spPr>
          <a:xfrm>
            <a:off x="825510" y="4438374"/>
            <a:ext cx="329350" cy="3293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CUSTOM_6">
    <p:bg>
      <p:bgPr>
        <a:solidFill>
          <a:srgbClr val="1C304A"/>
        </a:solidFill>
      </p:bgPr>
    </p:bg>
    <p:spTree>
      <p:nvGrpSpPr>
        <p:cNvPr id="111" name="Shape 111"/>
        <p:cNvGrpSpPr/>
        <p:nvPr/>
      </p:nvGrpSpPr>
      <p:grpSpPr>
        <a:xfrm>
          <a:off x="0" y="0"/>
          <a:ext cx="0" cy="0"/>
          <a:chOff x="0" y="0"/>
          <a:chExt cx="0" cy="0"/>
        </a:xfrm>
      </p:grpSpPr>
      <p:sp>
        <p:nvSpPr>
          <p:cNvPr id="112" name="Google Shape;112;p26"/>
          <p:cNvSpPr txBox="1"/>
          <p:nvPr>
            <p:ph idx="1" type="body"/>
          </p:nvPr>
        </p:nvSpPr>
        <p:spPr>
          <a:xfrm>
            <a:off x="841248" y="1216152"/>
            <a:ext cx="7470600" cy="3213300"/>
          </a:xfrm>
          <a:prstGeom prst="rect">
            <a:avLst/>
          </a:prstGeom>
        </p:spPr>
        <p:txBody>
          <a:bodyPr anchorCtr="0" anchor="t" bIns="91425" lIns="91425" spcFirstLastPara="1" rIns="91425" wrap="square" tIns="91425">
            <a:normAutofit/>
          </a:bodyPr>
          <a:lstStyle>
            <a:lvl1pPr indent="-342900" lvl="0" marL="4572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1pPr>
            <a:lvl2pPr indent="-342900" lvl="1" marL="9144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2pPr>
            <a:lvl3pPr indent="-342900" lvl="2" marL="13716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3pPr>
            <a:lvl4pPr indent="-342900" lvl="3" marL="18288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4pPr>
            <a:lvl5pPr indent="-342900" lvl="4" marL="22860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5pPr>
            <a:lvl6pPr indent="-342900" lvl="5" marL="27432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6pPr>
            <a:lvl7pPr indent="-342900" lvl="6" marL="32004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7pPr>
            <a:lvl8pPr indent="-342900" lvl="7" marL="36576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8pPr>
            <a:lvl9pPr indent="-342900" lvl="8" marL="4114800" rtl="0">
              <a:spcBef>
                <a:spcPts val="1000"/>
              </a:spcBef>
              <a:spcAft>
                <a:spcPts val="100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9pPr>
          </a:lstStyle>
          <a:p/>
        </p:txBody>
      </p:sp>
      <p:sp>
        <p:nvSpPr>
          <p:cNvPr id="113" name="Google Shape;113;p26"/>
          <p:cNvSpPr txBox="1"/>
          <p:nvPr>
            <p:ph type="title"/>
          </p:nvPr>
        </p:nvSpPr>
        <p:spPr>
          <a:xfrm>
            <a:off x="840500" y="384048"/>
            <a:ext cx="7470600" cy="493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rgbClr val="00CFFF"/>
                </a:solidFill>
              </a:defRPr>
            </a:lvl1pPr>
            <a:lvl2pPr lvl="1" rtl="0">
              <a:spcBef>
                <a:spcPts val="0"/>
              </a:spcBef>
              <a:spcAft>
                <a:spcPts val="0"/>
              </a:spcAft>
              <a:buNone/>
              <a:defRPr>
                <a:solidFill>
                  <a:srgbClr val="00CFFF"/>
                </a:solidFill>
              </a:defRPr>
            </a:lvl2pPr>
            <a:lvl3pPr lvl="2" rtl="0">
              <a:spcBef>
                <a:spcPts val="0"/>
              </a:spcBef>
              <a:spcAft>
                <a:spcPts val="0"/>
              </a:spcAft>
              <a:buNone/>
              <a:defRPr>
                <a:solidFill>
                  <a:srgbClr val="00CFFF"/>
                </a:solidFill>
              </a:defRPr>
            </a:lvl3pPr>
            <a:lvl4pPr lvl="3" rtl="0">
              <a:spcBef>
                <a:spcPts val="0"/>
              </a:spcBef>
              <a:spcAft>
                <a:spcPts val="0"/>
              </a:spcAft>
              <a:buNone/>
              <a:defRPr>
                <a:solidFill>
                  <a:srgbClr val="00CFFF"/>
                </a:solidFill>
              </a:defRPr>
            </a:lvl4pPr>
            <a:lvl5pPr lvl="4" rtl="0">
              <a:spcBef>
                <a:spcPts val="0"/>
              </a:spcBef>
              <a:spcAft>
                <a:spcPts val="0"/>
              </a:spcAft>
              <a:buNone/>
              <a:defRPr>
                <a:solidFill>
                  <a:srgbClr val="00CFFF"/>
                </a:solidFill>
              </a:defRPr>
            </a:lvl5pPr>
            <a:lvl6pPr lvl="5" rtl="0">
              <a:spcBef>
                <a:spcPts val="0"/>
              </a:spcBef>
              <a:spcAft>
                <a:spcPts val="0"/>
              </a:spcAft>
              <a:buNone/>
              <a:defRPr>
                <a:solidFill>
                  <a:srgbClr val="00CFFF"/>
                </a:solidFill>
              </a:defRPr>
            </a:lvl6pPr>
            <a:lvl7pPr lvl="6" rtl="0">
              <a:spcBef>
                <a:spcPts val="0"/>
              </a:spcBef>
              <a:spcAft>
                <a:spcPts val="0"/>
              </a:spcAft>
              <a:buNone/>
              <a:defRPr>
                <a:solidFill>
                  <a:srgbClr val="00CFFF"/>
                </a:solidFill>
              </a:defRPr>
            </a:lvl7pPr>
            <a:lvl8pPr lvl="7" rtl="0">
              <a:spcBef>
                <a:spcPts val="0"/>
              </a:spcBef>
              <a:spcAft>
                <a:spcPts val="0"/>
              </a:spcAft>
              <a:buNone/>
              <a:defRPr>
                <a:solidFill>
                  <a:srgbClr val="00CFFF"/>
                </a:solidFill>
              </a:defRPr>
            </a:lvl8pPr>
            <a:lvl9pPr lvl="8" rtl="0">
              <a:spcBef>
                <a:spcPts val="0"/>
              </a:spcBef>
              <a:spcAft>
                <a:spcPts val="0"/>
              </a:spcAft>
              <a:buNone/>
              <a:defRPr>
                <a:solidFill>
                  <a:srgbClr val="00CF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_1">
  <p:cSld name="TITLE_AND_BODY_1_1">
    <p:spTree>
      <p:nvGrpSpPr>
        <p:cNvPr id="114" name="Shape 11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15" name="Shape 115"/>
        <p:cNvGrpSpPr/>
        <p:nvPr/>
      </p:nvGrpSpPr>
      <p:grpSpPr>
        <a:xfrm>
          <a:off x="0" y="0"/>
          <a:ext cx="0" cy="0"/>
          <a:chOff x="0" y="0"/>
          <a:chExt cx="0" cy="0"/>
        </a:xfrm>
      </p:grpSpPr>
      <p:sp>
        <p:nvSpPr>
          <p:cNvPr id="116" name="Google Shape;11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heading - Bright">
  <p:cSld name="TITLE_AND_BODY_5">
    <p:bg>
      <p:bgPr>
        <a:solidFill>
          <a:srgbClr val="00CFFF"/>
        </a:solidFill>
      </p:bgPr>
    </p:bg>
    <p:spTree>
      <p:nvGrpSpPr>
        <p:cNvPr id="117" name="Shape 117"/>
        <p:cNvGrpSpPr/>
        <p:nvPr/>
      </p:nvGrpSpPr>
      <p:grpSpPr>
        <a:xfrm>
          <a:off x="0" y="0"/>
          <a:ext cx="0" cy="0"/>
          <a:chOff x="0" y="0"/>
          <a:chExt cx="0" cy="0"/>
        </a:xfrm>
      </p:grpSpPr>
      <p:sp>
        <p:nvSpPr>
          <p:cNvPr id="118" name="Google Shape;118;p29"/>
          <p:cNvSpPr txBox="1"/>
          <p:nvPr>
            <p:ph type="ctrTitle"/>
          </p:nvPr>
        </p:nvSpPr>
        <p:spPr>
          <a:xfrm>
            <a:off x="841248" y="1216152"/>
            <a:ext cx="7386600" cy="28923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119" name="Google Shape;119;p29"/>
          <p:cNvSpPr txBox="1"/>
          <p:nvPr>
            <p:ph idx="1" type="subTitle"/>
          </p:nvPr>
        </p:nvSpPr>
        <p:spPr>
          <a:xfrm>
            <a:off x="841248" y="384048"/>
            <a:ext cx="5017500" cy="6675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p:cSld name="SECTION_TITLE_AND_DESCRIPTION_1_2">
    <p:spTree>
      <p:nvGrpSpPr>
        <p:cNvPr id="120" name="Shape 120"/>
        <p:cNvGrpSpPr/>
        <p:nvPr/>
      </p:nvGrpSpPr>
      <p:grpSpPr>
        <a:xfrm>
          <a:off x="0" y="0"/>
          <a:ext cx="0" cy="0"/>
          <a:chOff x="0" y="0"/>
          <a:chExt cx="0" cy="0"/>
        </a:xfrm>
      </p:grpSpPr>
      <p:sp>
        <p:nvSpPr>
          <p:cNvPr id="121" name="Google Shape;121;p30"/>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0"/>
          <p:cNvSpPr txBox="1"/>
          <p:nvPr>
            <p:ph type="ctrTitle"/>
          </p:nvPr>
        </p:nvSpPr>
        <p:spPr>
          <a:xfrm>
            <a:off x="841248" y="704088"/>
            <a:ext cx="3730800" cy="841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23" name="Google Shape;123;p30"/>
          <p:cNvSpPr txBox="1"/>
          <p:nvPr>
            <p:ph idx="1" type="body"/>
          </p:nvPr>
        </p:nvSpPr>
        <p:spPr>
          <a:xfrm>
            <a:off x="841248" y="2020824"/>
            <a:ext cx="3383400" cy="263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124" name="Google Shape;124;p30"/>
          <p:cNvSpPr txBox="1"/>
          <p:nvPr>
            <p:ph idx="2" type="subTitle"/>
          </p:nvPr>
        </p:nvSpPr>
        <p:spPr>
          <a:xfrm>
            <a:off x="841248" y="384048"/>
            <a:ext cx="3730800" cy="2742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None/>
              <a:defRPr b="1" sz="1200"/>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type="title">
  <p:cSld name="TITLE">
    <p:bg>
      <p:bgPr>
        <a:solidFill>
          <a:srgbClr val="1C304A"/>
        </a:solidFill>
      </p:bgPr>
    </p:bg>
    <p:spTree>
      <p:nvGrpSpPr>
        <p:cNvPr id="128" name="Shape 128"/>
        <p:cNvGrpSpPr/>
        <p:nvPr/>
      </p:nvGrpSpPr>
      <p:grpSpPr>
        <a:xfrm>
          <a:off x="0" y="0"/>
          <a:ext cx="0" cy="0"/>
          <a:chOff x="0" y="0"/>
          <a:chExt cx="0" cy="0"/>
        </a:xfrm>
      </p:grpSpPr>
      <p:sp>
        <p:nvSpPr>
          <p:cNvPr id="129" name="Google Shape;129;p32"/>
          <p:cNvSpPr txBox="1"/>
          <p:nvPr>
            <p:ph type="ctrTitle"/>
          </p:nvPr>
        </p:nvSpPr>
        <p:spPr>
          <a:xfrm>
            <a:off x="841248" y="384048"/>
            <a:ext cx="7386600" cy="1651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5000"/>
              <a:buNone/>
              <a:defRPr b="1" sz="5000">
                <a:solidFill>
                  <a:srgbClr val="00CFFF"/>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30" name="Google Shape;130;p32"/>
          <p:cNvSpPr txBox="1"/>
          <p:nvPr>
            <p:ph idx="1" type="subTitle"/>
          </p:nvPr>
        </p:nvSpPr>
        <p:spPr>
          <a:xfrm>
            <a:off x="841248" y="2270704"/>
            <a:ext cx="43893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1400"/>
              <a:buNone/>
              <a:defRPr sz="1400">
                <a:solidFill>
                  <a:srgbClr val="00CFFF"/>
                </a:solidFill>
              </a:defRPr>
            </a:lvl1pPr>
            <a:lvl2pPr lvl="1" rtl="0" algn="l">
              <a:lnSpc>
                <a:spcPct val="100000"/>
              </a:lnSpc>
              <a:spcBef>
                <a:spcPts val="0"/>
              </a:spcBef>
              <a:spcAft>
                <a:spcPts val="0"/>
              </a:spcAft>
              <a:buClr>
                <a:srgbClr val="206E7C"/>
              </a:buClr>
              <a:buSzPts val="1400"/>
              <a:buNone/>
              <a:defRPr>
                <a:solidFill>
                  <a:srgbClr val="206E7C"/>
                </a:solidFill>
              </a:defRPr>
            </a:lvl2pPr>
            <a:lvl3pPr lvl="2" rtl="0" algn="l">
              <a:lnSpc>
                <a:spcPct val="100000"/>
              </a:lnSpc>
              <a:spcBef>
                <a:spcPts val="0"/>
              </a:spcBef>
              <a:spcAft>
                <a:spcPts val="0"/>
              </a:spcAft>
              <a:buClr>
                <a:srgbClr val="206E7C"/>
              </a:buClr>
              <a:buSzPts val="1400"/>
              <a:buNone/>
              <a:defRPr>
                <a:solidFill>
                  <a:srgbClr val="206E7C"/>
                </a:solidFill>
              </a:defRPr>
            </a:lvl3pPr>
            <a:lvl4pPr lvl="3" rtl="0" algn="l">
              <a:lnSpc>
                <a:spcPct val="100000"/>
              </a:lnSpc>
              <a:spcBef>
                <a:spcPts val="0"/>
              </a:spcBef>
              <a:spcAft>
                <a:spcPts val="0"/>
              </a:spcAft>
              <a:buClr>
                <a:srgbClr val="206E7C"/>
              </a:buClr>
              <a:buSzPts val="1200"/>
              <a:buNone/>
              <a:defRPr>
                <a:solidFill>
                  <a:srgbClr val="206E7C"/>
                </a:solidFill>
              </a:defRPr>
            </a:lvl4pPr>
            <a:lvl5pPr lvl="4" rtl="0" algn="l">
              <a:lnSpc>
                <a:spcPct val="100000"/>
              </a:lnSpc>
              <a:spcBef>
                <a:spcPts val="0"/>
              </a:spcBef>
              <a:spcAft>
                <a:spcPts val="0"/>
              </a:spcAft>
              <a:buClr>
                <a:srgbClr val="206E7C"/>
              </a:buClr>
              <a:buSzPts val="1000"/>
              <a:buNone/>
              <a:defRPr>
                <a:solidFill>
                  <a:srgbClr val="206E7C"/>
                </a:solidFill>
              </a:defRPr>
            </a:lvl5pPr>
            <a:lvl6pPr lvl="5" rtl="0" algn="l">
              <a:lnSpc>
                <a:spcPct val="100000"/>
              </a:lnSpc>
              <a:spcBef>
                <a:spcPts val="0"/>
              </a:spcBef>
              <a:spcAft>
                <a:spcPts val="0"/>
              </a:spcAft>
              <a:buClr>
                <a:srgbClr val="206E7C"/>
              </a:buClr>
              <a:buSzPts val="800"/>
              <a:buNone/>
              <a:defRPr>
                <a:solidFill>
                  <a:srgbClr val="206E7C"/>
                </a:solidFill>
              </a:defRPr>
            </a:lvl6pPr>
            <a:lvl7pPr lvl="6" rtl="0" algn="l">
              <a:lnSpc>
                <a:spcPct val="100000"/>
              </a:lnSpc>
              <a:spcBef>
                <a:spcPts val="0"/>
              </a:spcBef>
              <a:spcAft>
                <a:spcPts val="0"/>
              </a:spcAft>
              <a:buClr>
                <a:srgbClr val="206E7C"/>
              </a:buClr>
              <a:buSzPts val="800"/>
              <a:buNone/>
              <a:defRPr>
                <a:solidFill>
                  <a:srgbClr val="206E7C"/>
                </a:solidFill>
              </a:defRPr>
            </a:lvl7pPr>
            <a:lvl8pPr lvl="7" rtl="0" algn="l">
              <a:lnSpc>
                <a:spcPct val="100000"/>
              </a:lnSpc>
              <a:spcBef>
                <a:spcPts val="0"/>
              </a:spcBef>
              <a:spcAft>
                <a:spcPts val="0"/>
              </a:spcAft>
              <a:buClr>
                <a:srgbClr val="206E7C"/>
              </a:buClr>
              <a:buSzPts val="800"/>
              <a:buNone/>
              <a:defRPr>
                <a:solidFill>
                  <a:srgbClr val="206E7C"/>
                </a:solidFill>
              </a:defRPr>
            </a:lvl8pPr>
            <a:lvl9pPr lvl="8" rtl="0" algn="l">
              <a:lnSpc>
                <a:spcPct val="100000"/>
              </a:lnSpc>
              <a:spcBef>
                <a:spcPts val="0"/>
              </a:spcBef>
              <a:spcAft>
                <a:spcPts val="0"/>
              </a:spcAft>
              <a:buClr>
                <a:srgbClr val="206E7C"/>
              </a:buClr>
              <a:buSzPts val="800"/>
              <a:buNone/>
              <a:defRPr>
                <a:solidFill>
                  <a:srgbClr val="206E7C"/>
                </a:solidFill>
              </a:defRPr>
            </a:lvl9pPr>
          </a:lstStyle>
          <a:p/>
        </p:txBody>
      </p:sp>
      <p:sp>
        <p:nvSpPr>
          <p:cNvPr id="131" name="Google Shape;131;p32"/>
          <p:cNvSpPr txBox="1"/>
          <p:nvPr>
            <p:ph idx="2" type="subTitle"/>
          </p:nvPr>
        </p:nvSpPr>
        <p:spPr>
          <a:xfrm>
            <a:off x="11905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132" name="Google Shape;132;p32"/>
          <p:cNvPicPr preferRelativeResize="0"/>
          <p:nvPr/>
        </p:nvPicPr>
        <p:blipFill rotWithShape="1">
          <a:blip r:embed="rId2">
            <a:alphaModFix/>
          </a:blip>
          <a:srcRect b="0" l="0" r="0" t="0"/>
          <a:stretch/>
        </p:blipFill>
        <p:spPr>
          <a:xfrm>
            <a:off x="825510" y="4438374"/>
            <a:ext cx="329350" cy="3293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CUSTOM_6">
    <p:bg>
      <p:bgPr>
        <a:solidFill>
          <a:srgbClr val="1C304A"/>
        </a:solidFill>
      </p:bgPr>
    </p:bg>
    <p:spTree>
      <p:nvGrpSpPr>
        <p:cNvPr id="133" name="Shape 133"/>
        <p:cNvGrpSpPr/>
        <p:nvPr/>
      </p:nvGrpSpPr>
      <p:grpSpPr>
        <a:xfrm>
          <a:off x="0" y="0"/>
          <a:ext cx="0" cy="0"/>
          <a:chOff x="0" y="0"/>
          <a:chExt cx="0" cy="0"/>
        </a:xfrm>
      </p:grpSpPr>
      <p:sp>
        <p:nvSpPr>
          <p:cNvPr id="134" name="Google Shape;134;p33"/>
          <p:cNvSpPr txBox="1"/>
          <p:nvPr>
            <p:ph idx="1" type="body"/>
          </p:nvPr>
        </p:nvSpPr>
        <p:spPr>
          <a:xfrm>
            <a:off x="841248" y="1216152"/>
            <a:ext cx="7470600" cy="3213300"/>
          </a:xfrm>
          <a:prstGeom prst="rect">
            <a:avLst/>
          </a:prstGeom>
        </p:spPr>
        <p:txBody>
          <a:bodyPr anchorCtr="0" anchor="t" bIns="91425" lIns="91425" spcFirstLastPara="1" rIns="91425" wrap="square" tIns="91425">
            <a:noAutofit/>
          </a:bodyPr>
          <a:lstStyle>
            <a:lvl1pPr indent="-342900" lvl="0" marL="4572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1pPr>
            <a:lvl2pPr indent="-342900" lvl="1" marL="9144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2pPr>
            <a:lvl3pPr indent="-342900" lvl="2" marL="13716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3pPr>
            <a:lvl4pPr indent="-342900" lvl="3" marL="18288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4pPr>
            <a:lvl5pPr indent="-342900" lvl="4" marL="22860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5pPr>
            <a:lvl6pPr indent="-342900" lvl="5" marL="27432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6pPr>
            <a:lvl7pPr indent="-342900" lvl="6" marL="32004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7pPr>
            <a:lvl8pPr indent="-342900" lvl="7" marL="36576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8pPr>
            <a:lvl9pPr indent="-342900" lvl="8" marL="4114800" rtl="0">
              <a:spcBef>
                <a:spcPts val="1000"/>
              </a:spcBef>
              <a:spcAft>
                <a:spcPts val="100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9pPr>
          </a:lstStyle>
          <a:p/>
        </p:txBody>
      </p:sp>
      <p:sp>
        <p:nvSpPr>
          <p:cNvPr id="135" name="Google Shape;135;p33"/>
          <p:cNvSpPr txBox="1"/>
          <p:nvPr>
            <p:ph type="title"/>
          </p:nvPr>
        </p:nvSpPr>
        <p:spPr>
          <a:xfrm>
            <a:off x="840500" y="384048"/>
            <a:ext cx="7470600" cy="493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0CFFF"/>
                </a:solidFill>
              </a:defRPr>
            </a:lvl1pPr>
            <a:lvl2pPr lvl="1" rtl="0">
              <a:spcBef>
                <a:spcPts val="0"/>
              </a:spcBef>
              <a:spcAft>
                <a:spcPts val="0"/>
              </a:spcAft>
              <a:buNone/>
              <a:defRPr>
                <a:solidFill>
                  <a:srgbClr val="00CFFF"/>
                </a:solidFill>
              </a:defRPr>
            </a:lvl2pPr>
            <a:lvl3pPr lvl="2" rtl="0">
              <a:spcBef>
                <a:spcPts val="0"/>
              </a:spcBef>
              <a:spcAft>
                <a:spcPts val="0"/>
              </a:spcAft>
              <a:buNone/>
              <a:defRPr>
                <a:solidFill>
                  <a:srgbClr val="00CFFF"/>
                </a:solidFill>
              </a:defRPr>
            </a:lvl3pPr>
            <a:lvl4pPr lvl="3" rtl="0">
              <a:spcBef>
                <a:spcPts val="0"/>
              </a:spcBef>
              <a:spcAft>
                <a:spcPts val="0"/>
              </a:spcAft>
              <a:buNone/>
              <a:defRPr>
                <a:solidFill>
                  <a:srgbClr val="00CFFF"/>
                </a:solidFill>
              </a:defRPr>
            </a:lvl4pPr>
            <a:lvl5pPr lvl="4" rtl="0">
              <a:spcBef>
                <a:spcPts val="0"/>
              </a:spcBef>
              <a:spcAft>
                <a:spcPts val="0"/>
              </a:spcAft>
              <a:buNone/>
              <a:defRPr>
                <a:solidFill>
                  <a:srgbClr val="00CFFF"/>
                </a:solidFill>
              </a:defRPr>
            </a:lvl5pPr>
            <a:lvl6pPr lvl="5" rtl="0">
              <a:spcBef>
                <a:spcPts val="0"/>
              </a:spcBef>
              <a:spcAft>
                <a:spcPts val="0"/>
              </a:spcAft>
              <a:buNone/>
              <a:defRPr>
                <a:solidFill>
                  <a:srgbClr val="00CFFF"/>
                </a:solidFill>
              </a:defRPr>
            </a:lvl6pPr>
            <a:lvl7pPr lvl="6" rtl="0">
              <a:spcBef>
                <a:spcPts val="0"/>
              </a:spcBef>
              <a:spcAft>
                <a:spcPts val="0"/>
              </a:spcAft>
              <a:buNone/>
              <a:defRPr>
                <a:solidFill>
                  <a:srgbClr val="00CFFF"/>
                </a:solidFill>
              </a:defRPr>
            </a:lvl7pPr>
            <a:lvl8pPr lvl="7" rtl="0">
              <a:spcBef>
                <a:spcPts val="0"/>
              </a:spcBef>
              <a:spcAft>
                <a:spcPts val="0"/>
              </a:spcAft>
              <a:buNone/>
              <a:defRPr>
                <a:solidFill>
                  <a:srgbClr val="00CFFF"/>
                </a:solidFill>
              </a:defRPr>
            </a:lvl8pPr>
            <a:lvl9pPr lvl="8" rtl="0">
              <a:spcBef>
                <a:spcPts val="0"/>
              </a:spcBef>
              <a:spcAft>
                <a:spcPts val="0"/>
              </a:spcAft>
              <a:buNone/>
              <a:defRPr>
                <a:solidFill>
                  <a:srgbClr val="00CFFF"/>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right">
  <p:cSld name="CUSTOM_6_1">
    <p:bg>
      <p:bgPr>
        <a:solidFill>
          <a:srgbClr val="FFFFFF"/>
        </a:solidFill>
      </p:bgPr>
    </p:bg>
    <p:spTree>
      <p:nvGrpSpPr>
        <p:cNvPr id="136" name="Shape 136"/>
        <p:cNvGrpSpPr/>
        <p:nvPr/>
      </p:nvGrpSpPr>
      <p:grpSpPr>
        <a:xfrm>
          <a:off x="0" y="0"/>
          <a:ext cx="0" cy="0"/>
          <a:chOff x="0" y="0"/>
          <a:chExt cx="0" cy="0"/>
        </a:xfrm>
      </p:grpSpPr>
      <p:sp>
        <p:nvSpPr>
          <p:cNvPr id="137" name="Google Shape;137;p34"/>
          <p:cNvSpPr txBox="1"/>
          <p:nvPr>
            <p:ph idx="1" type="body"/>
          </p:nvPr>
        </p:nvSpPr>
        <p:spPr>
          <a:xfrm>
            <a:off x="841248" y="1216152"/>
            <a:ext cx="7470600" cy="3213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1pPr>
            <a:lvl2pPr indent="-342900" lvl="1" marL="9144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2pPr>
            <a:lvl3pPr indent="-342900" lvl="2" marL="1371600" rtl="0">
              <a:spcBef>
                <a:spcPts val="1600"/>
              </a:spcBef>
              <a:spcAft>
                <a:spcPts val="0"/>
              </a:spcAft>
              <a:buClr>
                <a:srgbClr val="046B99"/>
              </a:buClr>
              <a:buSzPts val="1800"/>
              <a:buFont typeface="Helvetica Neue"/>
              <a:buAutoNum type="romanLcPeriod"/>
              <a:defRPr b="1" sz="1800">
                <a:solidFill>
                  <a:srgbClr val="1C304A"/>
                </a:solidFill>
                <a:latin typeface="Helvetica Neue"/>
                <a:ea typeface="Helvetica Neue"/>
                <a:cs typeface="Helvetica Neue"/>
                <a:sym typeface="Helvetica Neue"/>
              </a:defRPr>
            </a:lvl3pPr>
            <a:lvl4pPr indent="-342900" lvl="3" marL="1828800" rtl="0">
              <a:spcBef>
                <a:spcPts val="160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4pPr>
            <a:lvl5pPr indent="-342900" lvl="4" marL="22860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5pPr>
            <a:lvl6pPr indent="-342900" lvl="5" marL="2743200" rtl="0">
              <a:spcBef>
                <a:spcPts val="1600"/>
              </a:spcBef>
              <a:spcAft>
                <a:spcPts val="0"/>
              </a:spcAft>
              <a:buClr>
                <a:srgbClr val="046B99"/>
              </a:buClr>
              <a:buSzPts val="1800"/>
              <a:buFont typeface="Helvetica Neue"/>
              <a:buAutoNum type="romanLcPeriod"/>
              <a:defRPr b="1" sz="1800">
                <a:solidFill>
                  <a:srgbClr val="1C304A"/>
                </a:solidFill>
                <a:latin typeface="Helvetica Neue"/>
                <a:ea typeface="Helvetica Neue"/>
                <a:cs typeface="Helvetica Neue"/>
                <a:sym typeface="Helvetica Neue"/>
              </a:defRPr>
            </a:lvl6pPr>
            <a:lvl7pPr indent="-342900" lvl="6" marL="3200400" rtl="0">
              <a:spcBef>
                <a:spcPts val="160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7pPr>
            <a:lvl8pPr indent="-342900" lvl="7" marL="36576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8pPr>
            <a:lvl9pPr indent="-342900" lvl="8" marL="4114800" rtl="0">
              <a:spcBef>
                <a:spcPts val="1600"/>
              </a:spcBef>
              <a:spcAft>
                <a:spcPts val="1600"/>
              </a:spcAft>
              <a:buClr>
                <a:srgbClr val="1C304A"/>
              </a:buClr>
              <a:buSzPts val="1800"/>
              <a:buFont typeface="Helvetica Neue"/>
              <a:buAutoNum type="romanLcPeriod"/>
              <a:defRPr b="1" sz="1800">
                <a:solidFill>
                  <a:srgbClr val="1C304A"/>
                </a:solidFill>
                <a:latin typeface="Helvetica Neue"/>
                <a:ea typeface="Helvetica Neue"/>
                <a:cs typeface="Helvetica Neue"/>
                <a:sym typeface="Helvetica Neue"/>
              </a:defRPr>
            </a:lvl9pPr>
          </a:lstStyle>
          <a:p/>
        </p:txBody>
      </p:sp>
      <p:sp>
        <p:nvSpPr>
          <p:cNvPr id="138" name="Google Shape;138;p34"/>
          <p:cNvSpPr txBox="1"/>
          <p:nvPr>
            <p:ph type="title"/>
          </p:nvPr>
        </p:nvSpPr>
        <p:spPr>
          <a:xfrm>
            <a:off x="840500" y="384048"/>
            <a:ext cx="7470600" cy="493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46B99"/>
                </a:solidFill>
              </a:defRPr>
            </a:lvl1pPr>
            <a:lvl2pPr lvl="1" rtl="0">
              <a:spcBef>
                <a:spcPts val="0"/>
              </a:spcBef>
              <a:spcAft>
                <a:spcPts val="0"/>
              </a:spcAft>
              <a:buNone/>
              <a:defRPr>
                <a:solidFill>
                  <a:srgbClr val="046B99"/>
                </a:solidFill>
              </a:defRPr>
            </a:lvl2pPr>
            <a:lvl3pPr lvl="2" rtl="0">
              <a:spcBef>
                <a:spcPts val="0"/>
              </a:spcBef>
              <a:spcAft>
                <a:spcPts val="0"/>
              </a:spcAft>
              <a:buNone/>
              <a:defRPr>
                <a:solidFill>
                  <a:srgbClr val="046B99"/>
                </a:solidFill>
              </a:defRPr>
            </a:lvl3pPr>
            <a:lvl4pPr lvl="3" rtl="0">
              <a:spcBef>
                <a:spcPts val="0"/>
              </a:spcBef>
              <a:spcAft>
                <a:spcPts val="0"/>
              </a:spcAft>
              <a:buNone/>
              <a:defRPr>
                <a:solidFill>
                  <a:srgbClr val="046B99"/>
                </a:solidFill>
              </a:defRPr>
            </a:lvl4pPr>
            <a:lvl5pPr lvl="4" rtl="0">
              <a:spcBef>
                <a:spcPts val="0"/>
              </a:spcBef>
              <a:spcAft>
                <a:spcPts val="0"/>
              </a:spcAft>
              <a:buNone/>
              <a:defRPr>
                <a:solidFill>
                  <a:srgbClr val="046B99"/>
                </a:solidFill>
              </a:defRPr>
            </a:lvl5pPr>
            <a:lvl6pPr lvl="5" rtl="0">
              <a:spcBef>
                <a:spcPts val="0"/>
              </a:spcBef>
              <a:spcAft>
                <a:spcPts val="0"/>
              </a:spcAft>
              <a:buNone/>
              <a:defRPr>
                <a:solidFill>
                  <a:srgbClr val="046B99"/>
                </a:solidFill>
              </a:defRPr>
            </a:lvl6pPr>
            <a:lvl7pPr lvl="6" rtl="0">
              <a:spcBef>
                <a:spcPts val="0"/>
              </a:spcBef>
              <a:spcAft>
                <a:spcPts val="0"/>
              </a:spcAft>
              <a:buNone/>
              <a:defRPr>
                <a:solidFill>
                  <a:srgbClr val="046B99"/>
                </a:solidFill>
              </a:defRPr>
            </a:lvl7pPr>
            <a:lvl8pPr lvl="7" rtl="0">
              <a:spcBef>
                <a:spcPts val="0"/>
              </a:spcBef>
              <a:spcAft>
                <a:spcPts val="0"/>
              </a:spcAft>
              <a:buNone/>
              <a:defRPr>
                <a:solidFill>
                  <a:srgbClr val="046B99"/>
                </a:solidFill>
              </a:defRPr>
            </a:lvl8pPr>
            <a:lvl9pPr lvl="8" rtl="0">
              <a:spcBef>
                <a:spcPts val="0"/>
              </a:spcBef>
              <a:spcAft>
                <a:spcPts val="0"/>
              </a:spcAft>
              <a:buNone/>
              <a:defRPr>
                <a:solidFill>
                  <a:srgbClr val="046B99"/>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bright">
  <p:cSld name="CUSTOM_3_1_1">
    <p:bg>
      <p:bgPr>
        <a:solidFill>
          <a:srgbClr val="00CFFF"/>
        </a:solidFill>
      </p:bgPr>
    </p:bg>
    <p:spTree>
      <p:nvGrpSpPr>
        <p:cNvPr id="139" name="Shape 139"/>
        <p:cNvGrpSpPr/>
        <p:nvPr/>
      </p:nvGrpSpPr>
      <p:grpSpPr>
        <a:xfrm>
          <a:off x="0" y="0"/>
          <a:ext cx="0" cy="0"/>
          <a:chOff x="0" y="0"/>
          <a:chExt cx="0" cy="0"/>
        </a:xfrm>
      </p:grpSpPr>
      <p:sp>
        <p:nvSpPr>
          <p:cNvPr id="140" name="Google Shape;140;p35"/>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Helvetica Neue"/>
                <a:ea typeface="Helvetica Neue"/>
                <a:cs typeface="Helvetica Neue"/>
                <a:sym typeface="Helvetica Neue"/>
              </a:rPr>
              <a:t> </a:t>
            </a:r>
            <a:endParaRPr b="1" sz="6000">
              <a:solidFill>
                <a:srgbClr val="1C304A"/>
              </a:solidFill>
              <a:latin typeface="Helvetica Neue"/>
              <a:ea typeface="Helvetica Neue"/>
              <a:cs typeface="Helvetica Neue"/>
              <a:sym typeface="Helvetica Neue"/>
            </a:endParaRPr>
          </a:p>
        </p:txBody>
      </p:sp>
      <p:sp>
        <p:nvSpPr>
          <p:cNvPr id="141" name="Google Shape;141;p35"/>
          <p:cNvSpPr txBox="1"/>
          <p:nvPr>
            <p:ph type="title"/>
          </p:nvPr>
        </p:nvSpPr>
        <p:spPr>
          <a:xfrm>
            <a:off x="841248" y="1216152"/>
            <a:ext cx="7388400" cy="2889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dark ">
  <p:cSld name="CUSTOM_4_1">
    <p:bg>
      <p:bgPr>
        <a:solidFill>
          <a:srgbClr val="1C304A"/>
        </a:solidFill>
      </p:bgPr>
    </p:bg>
    <p:spTree>
      <p:nvGrpSpPr>
        <p:cNvPr id="142" name="Shape 142"/>
        <p:cNvGrpSpPr/>
        <p:nvPr/>
      </p:nvGrpSpPr>
      <p:grpSpPr>
        <a:xfrm>
          <a:off x="0" y="0"/>
          <a:ext cx="0" cy="0"/>
          <a:chOff x="0" y="0"/>
          <a:chExt cx="0" cy="0"/>
        </a:xfrm>
      </p:grpSpPr>
      <p:sp>
        <p:nvSpPr>
          <p:cNvPr id="143" name="Google Shape;143;p36"/>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00CFFF"/>
                </a:solidFill>
                <a:latin typeface="Helvetica Neue"/>
                <a:ea typeface="Helvetica Neue"/>
                <a:cs typeface="Helvetica Neue"/>
                <a:sym typeface="Helvetica Neue"/>
              </a:rPr>
              <a:t> </a:t>
            </a:r>
            <a:endParaRPr b="1" sz="6000">
              <a:solidFill>
                <a:srgbClr val="00CFFF"/>
              </a:solidFill>
              <a:latin typeface="Helvetica Neue"/>
              <a:ea typeface="Helvetica Neue"/>
              <a:cs typeface="Helvetica Neue"/>
              <a:sym typeface="Helvetica Neue"/>
            </a:endParaRPr>
          </a:p>
        </p:txBody>
      </p:sp>
      <p:sp>
        <p:nvSpPr>
          <p:cNvPr id="144" name="Google Shape;144;p36"/>
          <p:cNvSpPr txBox="1"/>
          <p:nvPr>
            <p:ph type="title"/>
          </p:nvPr>
        </p:nvSpPr>
        <p:spPr>
          <a:xfrm>
            <a:off x="841248" y="1216152"/>
            <a:ext cx="7388400" cy="2889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6000">
                <a:solidFill>
                  <a:srgbClr val="00CFFF"/>
                </a:solidFill>
              </a:defRPr>
            </a:lvl1pPr>
            <a:lvl2pPr lvl="1" rtl="0">
              <a:spcBef>
                <a:spcPts val="0"/>
              </a:spcBef>
              <a:spcAft>
                <a:spcPts val="0"/>
              </a:spcAft>
              <a:buNone/>
              <a:defRPr sz="6000">
                <a:solidFill>
                  <a:srgbClr val="00CFFF"/>
                </a:solidFill>
              </a:defRPr>
            </a:lvl2pPr>
            <a:lvl3pPr lvl="2" rtl="0">
              <a:spcBef>
                <a:spcPts val="0"/>
              </a:spcBef>
              <a:spcAft>
                <a:spcPts val="0"/>
              </a:spcAft>
              <a:buNone/>
              <a:defRPr sz="6000">
                <a:solidFill>
                  <a:srgbClr val="00CFFF"/>
                </a:solidFill>
              </a:defRPr>
            </a:lvl3pPr>
            <a:lvl4pPr lvl="3" rtl="0">
              <a:spcBef>
                <a:spcPts val="0"/>
              </a:spcBef>
              <a:spcAft>
                <a:spcPts val="0"/>
              </a:spcAft>
              <a:buNone/>
              <a:defRPr sz="6000">
                <a:solidFill>
                  <a:srgbClr val="00CFFF"/>
                </a:solidFill>
              </a:defRPr>
            </a:lvl4pPr>
            <a:lvl5pPr lvl="4" rtl="0">
              <a:spcBef>
                <a:spcPts val="0"/>
              </a:spcBef>
              <a:spcAft>
                <a:spcPts val="0"/>
              </a:spcAft>
              <a:buNone/>
              <a:defRPr sz="6000">
                <a:solidFill>
                  <a:srgbClr val="00CFFF"/>
                </a:solidFill>
              </a:defRPr>
            </a:lvl5pPr>
            <a:lvl6pPr lvl="5" rtl="0">
              <a:spcBef>
                <a:spcPts val="0"/>
              </a:spcBef>
              <a:spcAft>
                <a:spcPts val="0"/>
              </a:spcAft>
              <a:buNone/>
              <a:defRPr sz="6000">
                <a:solidFill>
                  <a:srgbClr val="00CFFF"/>
                </a:solidFill>
              </a:defRPr>
            </a:lvl6pPr>
            <a:lvl7pPr lvl="6" rtl="0">
              <a:spcBef>
                <a:spcPts val="0"/>
              </a:spcBef>
              <a:spcAft>
                <a:spcPts val="0"/>
              </a:spcAft>
              <a:buNone/>
              <a:defRPr sz="6000">
                <a:solidFill>
                  <a:srgbClr val="00CFFF"/>
                </a:solidFill>
              </a:defRPr>
            </a:lvl7pPr>
            <a:lvl8pPr lvl="7" rtl="0">
              <a:spcBef>
                <a:spcPts val="0"/>
              </a:spcBef>
              <a:spcAft>
                <a:spcPts val="0"/>
              </a:spcAft>
              <a:buNone/>
              <a:defRPr sz="6000">
                <a:solidFill>
                  <a:srgbClr val="00CFFF"/>
                </a:solidFill>
              </a:defRPr>
            </a:lvl8pPr>
            <a:lvl9pPr lvl="8" rtl="0">
              <a:spcBef>
                <a:spcPts val="0"/>
              </a:spcBef>
              <a:spcAft>
                <a:spcPts val="0"/>
              </a:spcAft>
              <a:buNone/>
              <a:defRPr sz="6000">
                <a:solidFill>
                  <a:srgbClr val="00C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ight">
  <p:cSld name="TITLE_AND_BODY_2_1_1_1_1_2">
    <p:bg>
      <p:bgPr>
        <a:solidFill>
          <a:srgbClr val="FFFFFF"/>
        </a:solidFill>
      </p:bgPr>
    </p:bg>
    <p:spTree>
      <p:nvGrpSpPr>
        <p:cNvPr id="145" name="Shape 145"/>
        <p:cNvGrpSpPr/>
        <p:nvPr/>
      </p:nvGrpSpPr>
      <p:grpSpPr>
        <a:xfrm>
          <a:off x="0" y="0"/>
          <a:ext cx="0" cy="0"/>
          <a:chOff x="0" y="0"/>
          <a:chExt cx="0" cy="0"/>
        </a:xfrm>
      </p:grpSpPr>
      <p:sp>
        <p:nvSpPr>
          <p:cNvPr id="146" name="Google Shape;146;p37"/>
          <p:cNvSpPr txBox="1"/>
          <p:nvPr>
            <p:ph type="ctrTitle"/>
          </p:nvPr>
        </p:nvSpPr>
        <p:spPr>
          <a:xfrm>
            <a:off x="841248" y="384048"/>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47" name="Google Shape;147;p37"/>
          <p:cNvSpPr txBox="1"/>
          <p:nvPr>
            <p:ph idx="1" type="body"/>
          </p:nvPr>
        </p:nvSpPr>
        <p:spPr>
          <a:xfrm>
            <a:off x="841248" y="1709928"/>
            <a:ext cx="7802100" cy="3045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1C304A"/>
              </a:buClr>
              <a:buSzPts val="1800"/>
              <a:buChar char="●"/>
              <a:defRPr sz="1800">
                <a:solidFill>
                  <a:srgbClr val="1C304A"/>
                </a:solidFill>
              </a:defRPr>
            </a:lvl1pPr>
            <a:lvl2pPr indent="-342900" lvl="1" marL="914400" rtl="0" algn="l">
              <a:lnSpc>
                <a:spcPct val="115000"/>
              </a:lnSpc>
              <a:spcBef>
                <a:spcPts val="1600"/>
              </a:spcBef>
              <a:spcAft>
                <a:spcPts val="0"/>
              </a:spcAft>
              <a:buClr>
                <a:srgbClr val="1C304A"/>
              </a:buClr>
              <a:buSzPts val="1800"/>
              <a:buChar char="○"/>
              <a:defRPr sz="1800">
                <a:solidFill>
                  <a:srgbClr val="1C304A"/>
                </a:solidFill>
              </a:defRPr>
            </a:lvl2pPr>
            <a:lvl3pPr indent="-342900" lvl="2" marL="1371600" rtl="0" algn="l">
              <a:lnSpc>
                <a:spcPct val="115000"/>
              </a:lnSpc>
              <a:spcBef>
                <a:spcPts val="1600"/>
              </a:spcBef>
              <a:spcAft>
                <a:spcPts val="0"/>
              </a:spcAft>
              <a:buClr>
                <a:srgbClr val="1C304A"/>
              </a:buClr>
              <a:buSzPts val="1800"/>
              <a:buChar char="■"/>
              <a:defRPr sz="1800">
                <a:solidFill>
                  <a:srgbClr val="1C304A"/>
                </a:solidFill>
              </a:defRPr>
            </a:lvl3pPr>
            <a:lvl4pPr indent="-342900" lvl="3" marL="1828800" rtl="0" algn="l">
              <a:lnSpc>
                <a:spcPct val="115000"/>
              </a:lnSpc>
              <a:spcBef>
                <a:spcPts val="1600"/>
              </a:spcBef>
              <a:spcAft>
                <a:spcPts val="0"/>
              </a:spcAft>
              <a:buClr>
                <a:srgbClr val="1C304A"/>
              </a:buClr>
              <a:buSzPts val="1800"/>
              <a:buChar char="●"/>
              <a:defRPr sz="1800">
                <a:solidFill>
                  <a:srgbClr val="1C304A"/>
                </a:solidFill>
              </a:defRPr>
            </a:lvl4pPr>
            <a:lvl5pPr indent="-342900" lvl="4" marL="2286000" rtl="0" algn="l">
              <a:lnSpc>
                <a:spcPct val="115000"/>
              </a:lnSpc>
              <a:spcBef>
                <a:spcPts val="1600"/>
              </a:spcBef>
              <a:spcAft>
                <a:spcPts val="0"/>
              </a:spcAft>
              <a:buClr>
                <a:srgbClr val="1C304A"/>
              </a:buClr>
              <a:buSzPts val="1800"/>
              <a:buChar char="○"/>
              <a:defRPr sz="1800">
                <a:solidFill>
                  <a:srgbClr val="1C304A"/>
                </a:solidFill>
              </a:defRPr>
            </a:lvl5pPr>
            <a:lvl6pPr indent="-342900" lvl="5" marL="2743200" rtl="0" algn="l">
              <a:lnSpc>
                <a:spcPct val="115000"/>
              </a:lnSpc>
              <a:spcBef>
                <a:spcPts val="1600"/>
              </a:spcBef>
              <a:spcAft>
                <a:spcPts val="0"/>
              </a:spcAft>
              <a:buClr>
                <a:srgbClr val="1C304A"/>
              </a:buClr>
              <a:buSzPts val="1800"/>
              <a:buChar char="■"/>
              <a:defRPr sz="1800">
                <a:solidFill>
                  <a:srgbClr val="1C304A"/>
                </a:solidFill>
              </a:defRPr>
            </a:lvl6pPr>
            <a:lvl7pPr indent="-342900" lvl="6" marL="3200400" rtl="0" algn="l">
              <a:lnSpc>
                <a:spcPct val="115000"/>
              </a:lnSpc>
              <a:spcBef>
                <a:spcPts val="1600"/>
              </a:spcBef>
              <a:spcAft>
                <a:spcPts val="0"/>
              </a:spcAft>
              <a:buClr>
                <a:srgbClr val="1C304A"/>
              </a:buClr>
              <a:buSzPts val="1800"/>
              <a:buChar char="●"/>
              <a:defRPr sz="1800">
                <a:solidFill>
                  <a:srgbClr val="1C304A"/>
                </a:solidFill>
              </a:defRPr>
            </a:lvl7pPr>
            <a:lvl8pPr indent="-342900" lvl="7" marL="3657600" rtl="0" algn="l">
              <a:lnSpc>
                <a:spcPct val="115000"/>
              </a:lnSpc>
              <a:spcBef>
                <a:spcPts val="1600"/>
              </a:spcBef>
              <a:spcAft>
                <a:spcPts val="0"/>
              </a:spcAft>
              <a:buClr>
                <a:srgbClr val="1C304A"/>
              </a:buClr>
              <a:buSzPts val="1800"/>
              <a:buChar char="○"/>
              <a:defRPr sz="1800">
                <a:solidFill>
                  <a:srgbClr val="1C304A"/>
                </a:solidFill>
              </a:defRPr>
            </a:lvl8pPr>
            <a:lvl9pPr indent="-342900" lvl="8" marL="4114800" rtl="0" algn="l">
              <a:lnSpc>
                <a:spcPct val="115000"/>
              </a:lnSpc>
              <a:spcBef>
                <a:spcPts val="1600"/>
              </a:spcBef>
              <a:spcAft>
                <a:spcPts val="1600"/>
              </a:spcAft>
              <a:buClr>
                <a:srgbClr val="1C304A"/>
              </a:buClr>
              <a:buSzPts val="1800"/>
              <a:buChar char="■"/>
              <a:defRPr sz="1800">
                <a:solidFill>
                  <a:srgbClr val="1C304A"/>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ght" type="secHead">
  <p:cSld name="SECTION_HEADER">
    <p:bg>
      <p:bgPr>
        <a:solidFill>
          <a:srgbClr val="FFFFFF"/>
        </a:solidFill>
      </p:bgPr>
    </p:bg>
    <p:spTree>
      <p:nvGrpSpPr>
        <p:cNvPr id="148" name="Shape 148"/>
        <p:cNvGrpSpPr/>
        <p:nvPr/>
      </p:nvGrpSpPr>
      <p:grpSpPr>
        <a:xfrm>
          <a:off x="0" y="0"/>
          <a:ext cx="0" cy="0"/>
          <a:chOff x="0" y="0"/>
          <a:chExt cx="0" cy="0"/>
        </a:xfrm>
      </p:grpSpPr>
      <p:sp>
        <p:nvSpPr>
          <p:cNvPr id="149" name="Google Shape;149;p38"/>
          <p:cNvSpPr txBox="1"/>
          <p:nvPr>
            <p:ph type="ctrTitle"/>
          </p:nvPr>
        </p:nvSpPr>
        <p:spPr>
          <a:xfrm>
            <a:off x="841248" y="384048"/>
            <a:ext cx="7386600" cy="1579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5000"/>
              <a:buNone/>
              <a:defRPr b="1" sz="5000">
                <a:solidFill>
                  <a:srgbClr val="1C304A"/>
                </a:solidFill>
              </a:defRPr>
            </a:lvl1pPr>
            <a:lvl2pPr lvl="1" rtl="0" algn="ctr">
              <a:lnSpc>
                <a:spcPct val="100000"/>
              </a:lnSpc>
              <a:spcBef>
                <a:spcPts val="0"/>
              </a:spcBef>
              <a:spcAft>
                <a:spcPts val="0"/>
              </a:spcAft>
              <a:buClr>
                <a:srgbClr val="1C304A"/>
              </a:buClr>
              <a:buSzPts val="5000"/>
              <a:buNone/>
              <a:defRPr sz="5000">
                <a:solidFill>
                  <a:srgbClr val="1C304A"/>
                </a:solidFill>
              </a:defRPr>
            </a:lvl2pPr>
            <a:lvl3pPr lvl="2" rtl="0" algn="ctr">
              <a:lnSpc>
                <a:spcPct val="100000"/>
              </a:lnSpc>
              <a:spcBef>
                <a:spcPts val="0"/>
              </a:spcBef>
              <a:spcAft>
                <a:spcPts val="0"/>
              </a:spcAft>
              <a:buClr>
                <a:srgbClr val="1C304A"/>
              </a:buClr>
              <a:buSzPts val="5000"/>
              <a:buNone/>
              <a:defRPr sz="5000">
                <a:solidFill>
                  <a:srgbClr val="1C304A"/>
                </a:solidFill>
              </a:defRPr>
            </a:lvl3pPr>
            <a:lvl4pPr lvl="3" rtl="0" algn="ctr">
              <a:lnSpc>
                <a:spcPct val="100000"/>
              </a:lnSpc>
              <a:spcBef>
                <a:spcPts val="0"/>
              </a:spcBef>
              <a:spcAft>
                <a:spcPts val="0"/>
              </a:spcAft>
              <a:buClr>
                <a:srgbClr val="1C304A"/>
              </a:buClr>
              <a:buSzPts val="5000"/>
              <a:buNone/>
              <a:defRPr sz="5000">
                <a:solidFill>
                  <a:srgbClr val="1C304A"/>
                </a:solidFill>
              </a:defRPr>
            </a:lvl4pPr>
            <a:lvl5pPr lvl="4" rtl="0" algn="ctr">
              <a:lnSpc>
                <a:spcPct val="100000"/>
              </a:lnSpc>
              <a:spcBef>
                <a:spcPts val="0"/>
              </a:spcBef>
              <a:spcAft>
                <a:spcPts val="0"/>
              </a:spcAft>
              <a:buClr>
                <a:srgbClr val="1C304A"/>
              </a:buClr>
              <a:buSzPts val="5000"/>
              <a:buNone/>
              <a:defRPr sz="5000">
                <a:solidFill>
                  <a:srgbClr val="1C304A"/>
                </a:solidFill>
              </a:defRPr>
            </a:lvl5pPr>
            <a:lvl6pPr lvl="5" rtl="0" algn="ctr">
              <a:lnSpc>
                <a:spcPct val="100000"/>
              </a:lnSpc>
              <a:spcBef>
                <a:spcPts val="0"/>
              </a:spcBef>
              <a:spcAft>
                <a:spcPts val="0"/>
              </a:spcAft>
              <a:buClr>
                <a:srgbClr val="1C304A"/>
              </a:buClr>
              <a:buSzPts val="5000"/>
              <a:buNone/>
              <a:defRPr sz="5000">
                <a:solidFill>
                  <a:srgbClr val="1C304A"/>
                </a:solidFill>
              </a:defRPr>
            </a:lvl6pPr>
            <a:lvl7pPr lvl="6" rtl="0" algn="ctr">
              <a:lnSpc>
                <a:spcPct val="100000"/>
              </a:lnSpc>
              <a:spcBef>
                <a:spcPts val="0"/>
              </a:spcBef>
              <a:spcAft>
                <a:spcPts val="0"/>
              </a:spcAft>
              <a:buClr>
                <a:srgbClr val="1C304A"/>
              </a:buClr>
              <a:buSzPts val="5000"/>
              <a:buNone/>
              <a:defRPr sz="5000">
                <a:solidFill>
                  <a:srgbClr val="1C304A"/>
                </a:solidFill>
              </a:defRPr>
            </a:lvl7pPr>
            <a:lvl8pPr lvl="7" rtl="0" algn="ctr">
              <a:lnSpc>
                <a:spcPct val="100000"/>
              </a:lnSpc>
              <a:spcBef>
                <a:spcPts val="0"/>
              </a:spcBef>
              <a:spcAft>
                <a:spcPts val="0"/>
              </a:spcAft>
              <a:buClr>
                <a:srgbClr val="1C304A"/>
              </a:buClr>
              <a:buSzPts val="5000"/>
              <a:buNone/>
              <a:defRPr sz="5000">
                <a:solidFill>
                  <a:srgbClr val="1C304A"/>
                </a:solidFill>
              </a:defRPr>
            </a:lvl8pPr>
            <a:lvl9pPr lvl="8" rtl="0" algn="ctr">
              <a:lnSpc>
                <a:spcPct val="100000"/>
              </a:lnSpc>
              <a:spcBef>
                <a:spcPts val="0"/>
              </a:spcBef>
              <a:spcAft>
                <a:spcPts val="0"/>
              </a:spcAft>
              <a:buClr>
                <a:srgbClr val="1C304A"/>
              </a:buClr>
              <a:buSzPts val="5000"/>
              <a:buNone/>
              <a:defRPr sz="5000">
                <a:solidFill>
                  <a:srgbClr val="1C304A"/>
                </a:solidFill>
              </a:defRPr>
            </a:lvl9pPr>
          </a:lstStyle>
          <a:p/>
        </p:txBody>
      </p:sp>
      <p:sp>
        <p:nvSpPr>
          <p:cNvPr id="150" name="Google Shape;150;p38"/>
          <p:cNvSpPr txBox="1"/>
          <p:nvPr>
            <p:ph idx="1" type="subTitle"/>
          </p:nvPr>
        </p:nvSpPr>
        <p:spPr>
          <a:xfrm>
            <a:off x="841248" y="2287534"/>
            <a:ext cx="43893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1400"/>
              <a:buNone/>
              <a:defRPr sz="1400">
                <a:solidFill>
                  <a:srgbClr val="1C304A"/>
                </a:solidFill>
              </a:defRPr>
            </a:lvl1pPr>
            <a:lvl2pPr lvl="1" rtl="0" algn="l">
              <a:lnSpc>
                <a:spcPct val="100000"/>
              </a:lnSpc>
              <a:spcBef>
                <a:spcPts val="0"/>
              </a:spcBef>
              <a:spcAft>
                <a:spcPts val="0"/>
              </a:spcAft>
              <a:buClr>
                <a:srgbClr val="1C304A"/>
              </a:buClr>
              <a:buSzPts val="1400"/>
              <a:buNone/>
              <a:defRPr>
                <a:solidFill>
                  <a:srgbClr val="1C304A"/>
                </a:solidFill>
              </a:defRPr>
            </a:lvl2pPr>
            <a:lvl3pPr lvl="2" rtl="0" algn="l">
              <a:lnSpc>
                <a:spcPct val="100000"/>
              </a:lnSpc>
              <a:spcBef>
                <a:spcPts val="0"/>
              </a:spcBef>
              <a:spcAft>
                <a:spcPts val="0"/>
              </a:spcAft>
              <a:buClr>
                <a:srgbClr val="1C304A"/>
              </a:buClr>
              <a:buSzPts val="1400"/>
              <a:buNone/>
              <a:defRPr>
                <a:solidFill>
                  <a:srgbClr val="1C304A"/>
                </a:solidFill>
              </a:defRPr>
            </a:lvl3pPr>
            <a:lvl4pPr lvl="3" rtl="0" algn="l">
              <a:lnSpc>
                <a:spcPct val="100000"/>
              </a:lnSpc>
              <a:spcBef>
                <a:spcPts val="0"/>
              </a:spcBef>
              <a:spcAft>
                <a:spcPts val="0"/>
              </a:spcAft>
              <a:buClr>
                <a:srgbClr val="1C304A"/>
              </a:buClr>
              <a:buSzPts val="1200"/>
              <a:buNone/>
              <a:defRPr>
                <a:solidFill>
                  <a:srgbClr val="1C304A"/>
                </a:solidFill>
              </a:defRPr>
            </a:lvl4pPr>
            <a:lvl5pPr lvl="4" rtl="0" algn="l">
              <a:lnSpc>
                <a:spcPct val="100000"/>
              </a:lnSpc>
              <a:spcBef>
                <a:spcPts val="0"/>
              </a:spcBef>
              <a:spcAft>
                <a:spcPts val="0"/>
              </a:spcAft>
              <a:buClr>
                <a:srgbClr val="1C304A"/>
              </a:buClr>
              <a:buSzPts val="1000"/>
              <a:buNone/>
              <a:defRPr>
                <a:solidFill>
                  <a:srgbClr val="1C304A"/>
                </a:solidFill>
              </a:defRPr>
            </a:lvl5pPr>
            <a:lvl6pPr lvl="5" rtl="0" algn="l">
              <a:lnSpc>
                <a:spcPct val="100000"/>
              </a:lnSpc>
              <a:spcBef>
                <a:spcPts val="0"/>
              </a:spcBef>
              <a:spcAft>
                <a:spcPts val="0"/>
              </a:spcAft>
              <a:buClr>
                <a:srgbClr val="1C304A"/>
              </a:buClr>
              <a:buSzPts val="800"/>
              <a:buNone/>
              <a:defRPr>
                <a:solidFill>
                  <a:srgbClr val="1C304A"/>
                </a:solidFill>
              </a:defRPr>
            </a:lvl6pPr>
            <a:lvl7pPr lvl="6" rtl="0" algn="l">
              <a:lnSpc>
                <a:spcPct val="100000"/>
              </a:lnSpc>
              <a:spcBef>
                <a:spcPts val="0"/>
              </a:spcBef>
              <a:spcAft>
                <a:spcPts val="0"/>
              </a:spcAft>
              <a:buClr>
                <a:srgbClr val="1C304A"/>
              </a:buClr>
              <a:buSzPts val="800"/>
              <a:buNone/>
              <a:defRPr>
                <a:solidFill>
                  <a:srgbClr val="1C304A"/>
                </a:solidFill>
              </a:defRPr>
            </a:lvl7pPr>
            <a:lvl8pPr lvl="7" rtl="0" algn="l">
              <a:lnSpc>
                <a:spcPct val="100000"/>
              </a:lnSpc>
              <a:spcBef>
                <a:spcPts val="0"/>
              </a:spcBef>
              <a:spcAft>
                <a:spcPts val="0"/>
              </a:spcAft>
              <a:buClr>
                <a:srgbClr val="1C304A"/>
              </a:buClr>
              <a:buSzPts val="800"/>
              <a:buNone/>
              <a:defRPr>
                <a:solidFill>
                  <a:srgbClr val="1C304A"/>
                </a:solidFill>
              </a:defRPr>
            </a:lvl8pPr>
            <a:lvl9pPr lvl="8" rtl="0" algn="l">
              <a:lnSpc>
                <a:spcPct val="100000"/>
              </a:lnSpc>
              <a:spcBef>
                <a:spcPts val="0"/>
              </a:spcBef>
              <a:spcAft>
                <a:spcPts val="0"/>
              </a:spcAft>
              <a:buClr>
                <a:srgbClr val="1C304A"/>
              </a:buClr>
              <a:buSzPts val="800"/>
              <a:buNone/>
              <a:defRPr>
                <a:solidFill>
                  <a:srgbClr val="1C304A"/>
                </a:solidFill>
              </a:defRPr>
            </a:lvl9pPr>
          </a:lstStyle>
          <a:p/>
        </p:txBody>
      </p:sp>
      <p:sp>
        <p:nvSpPr>
          <p:cNvPr id="151" name="Google Shape;151;p38"/>
          <p:cNvSpPr txBox="1"/>
          <p:nvPr>
            <p:ph idx="2" type="subTitle"/>
          </p:nvPr>
        </p:nvSpPr>
        <p:spPr>
          <a:xfrm>
            <a:off x="11905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descr="18F-Logo-S.png" id="152" name="Google Shape;152;p38"/>
          <p:cNvPicPr preferRelativeResize="0"/>
          <p:nvPr/>
        </p:nvPicPr>
        <p:blipFill rotWithShape="1">
          <a:blip r:embed="rId2">
            <a:alphaModFix/>
          </a:blip>
          <a:srcRect b="0" l="0" r="0" t="0"/>
          <a:stretch/>
        </p:blipFill>
        <p:spPr>
          <a:xfrm>
            <a:off x="825500" y="4438375"/>
            <a:ext cx="329350" cy="3293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heading - Bright" type="tx">
  <p:cSld name="TITLE_AND_BODY">
    <p:bg>
      <p:bgPr>
        <a:solidFill>
          <a:srgbClr val="00CFFF"/>
        </a:solidFill>
      </p:bgPr>
    </p:bg>
    <p:spTree>
      <p:nvGrpSpPr>
        <p:cNvPr id="153" name="Shape 153"/>
        <p:cNvGrpSpPr/>
        <p:nvPr/>
      </p:nvGrpSpPr>
      <p:grpSpPr>
        <a:xfrm>
          <a:off x="0" y="0"/>
          <a:ext cx="0" cy="0"/>
          <a:chOff x="0" y="0"/>
          <a:chExt cx="0" cy="0"/>
        </a:xfrm>
      </p:grpSpPr>
      <p:sp>
        <p:nvSpPr>
          <p:cNvPr id="154" name="Google Shape;154;p39"/>
          <p:cNvSpPr txBox="1"/>
          <p:nvPr>
            <p:ph type="ctrTitle"/>
          </p:nvPr>
        </p:nvSpPr>
        <p:spPr>
          <a:xfrm>
            <a:off x="841248" y="1216152"/>
            <a:ext cx="7386600" cy="2892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155" name="Google Shape;155;p39"/>
          <p:cNvSpPr txBox="1"/>
          <p:nvPr>
            <p:ph idx="1" type="subTitle"/>
          </p:nvPr>
        </p:nvSpPr>
        <p:spPr>
          <a:xfrm>
            <a:off x="841248" y="384048"/>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title - Dark">
  <p:cSld name="TITLE_AND_BODY_2">
    <p:bg>
      <p:bgPr>
        <a:solidFill>
          <a:srgbClr val="1C304A"/>
        </a:solidFill>
      </p:bgPr>
    </p:bg>
    <p:spTree>
      <p:nvGrpSpPr>
        <p:cNvPr id="156" name="Shape 156"/>
        <p:cNvGrpSpPr/>
        <p:nvPr/>
      </p:nvGrpSpPr>
      <p:grpSpPr>
        <a:xfrm>
          <a:off x="0" y="0"/>
          <a:ext cx="0" cy="0"/>
          <a:chOff x="0" y="0"/>
          <a:chExt cx="0" cy="0"/>
        </a:xfrm>
      </p:grpSpPr>
      <p:sp>
        <p:nvSpPr>
          <p:cNvPr id="157" name="Google Shape;157;p40"/>
          <p:cNvSpPr txBox="1"/>
          <p:nvPr>
            <p:ph type="ctrTitle"/>
          </p:nvPr>
        </p:nvSpPr>
        <p:spPr>
          <a:xfrm>
            <a:off x="841248" y="1216152"/>
            <a:ext cx="7386600" cy="3217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158" name="Google Shape;158;p40"/>
          <p:cNvSpPr txBox="1"/>
          <p:nvPr>
            <p:ph idx="1" type="subTitle"/>
          </p:nvPr>
        </p:nvSpPr>
        <p:spPr>
          <a:xfrm>
            <a:off x="841248" y="384048"/>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b="1"/>
            </a:lvl2pPr>
            <a:lvl3pPr lvl="2" rtl="0" algn="l">
              <a:lnSpc>
                <a:spcPct val="115000"/>
              </a:lnSpc>
              <a:spcBef>
                <a:spcPts val="1600"/>
              </a:spcBef>
              <a:spcAft>
                <a:spcPts val="0"/>
              </a:spcAft>
              <a:buSzPts val="1400"/>
              <a:buNone/>
              <a:defRPr b="1"/>
            </a:lvl3pPr>
            <a:lvl4pPr lvl="3" rtl="0" algn="l">
              <a:lnSpc>
                <a:spcPct val="115000"/>
              </a:lnSpc>
              <a:spcBef>
                <a:spcPts val="1600"/>
              </a:spcBef>
              <a:spcAft>
                <a:spcPts val="0"/>
              </a:spcAft>
              <a:buSzPts val="1200"/>
              <a:buNone/>
              <a:defRPr b="1"/>
            </a:lvl4pPr>
            <a:lvl5pPr lvl="4" rtl="0" algn="l">
              <a:lnSpc>
                <a:spcPct val="115000"/>
              </a:lnSpc>
              <a:spcBef>
                <a:spcPts val="1600"/>
              </a:spcBef>
              <a:spcAft>
                <a:spcPts val="0"/>
              </a:spcAft>
              <a:buSzPts val="1000"/>
              <a:buNone/>
              <a:defRPr b="1"/>
            </a:lvl5pPr>
            <a:lvl6pPr lvl="5" rtl="0" algn="l">
              <a:lnSpc>
                <a:spcPct val="115000"/>
              </a:lnSpc>
              <a:spcBef>
                <a:spcPts val="1600"/>
              </a:spcBef>
              <a:spcAft>
                <a:spcPts val="0"/>
              </a:spcAft>
              <a:buSzPts val="800"/>
              <a:buNone/>
              <a:defRPr b="1"/>
            </a:lvl6pPr>
            <a:lvl7pPr lvl="6" rtl="0" algn="l">
              <a:lnSpc>
                <a:spcPct val="115000"/>
              </a:lnSpc>
              <a:spcBef>
                <a:spcPts val="1600"/>
              </a:spcBef>
              <a:spcAft>
                <a:spcPts val="0"/>
              </a:spcAft>
              <a:buSzPts val="800"/>
              <a:buNone/>
              <a:defRPr b="1"/>
            </a:lvl7pPr>
            <a:lvl8pPr lvl="7" rtl="0" algn="l">
              <a:lnSpc>
                <a:spcPct val="115000"/>
              </a:lnSpc>
              <a:spcBef>
                <a:spcPts val="1600"/>
              </a:spcBef>
              <a:spcAft>
                <a:spcPts val="0"/>
              </a:spcAft>
              <a:buSzPts val="800"/>
              <a:buNone/>
              <a:defRPr b="1"/>
            </a:lvl8pPr>
            <a:lvl9pPr lvl="8" rtl="0" algn="l">
              <a:lnSpc>
                <a:spcPct val="115000"/>
              </a:lnSpc>
              <a:spcBef>
                <a:spcPts val="1600"/>
              </a:spcBef>
              <a:spcAft>
                <a:spcPts val="1600"/>
              </a:spcAft>
              <a:buSzPts val="800"/>
              <a:buNone/>
              <a:defRPr b="1"/>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MAIN_POINT">
    <p:bg>
      <p:bgPr>
        <a:solidFill>
          <a:srgbClr val="666666"/>
        </a:solidFill>
      </p:bgPr>
    </p:bg>
    <p:spTree>
      <p:nvGrpSpPr>
        <p:cNvPr id="159" name="Shape 159"/>
        <p:cNvGrpSpPr/>
        <p:nvPr/>
      </p:nvGrpSpPr>
      <p:grpSpPr>
        <a:xfrm>
          <a:off x="0" y="0"/>
          <a:ext cx="0" cy="0"/>
          <a:chOff x="0" y="0"/>
          <a:chExt cx="0" cy="0"/>
        </a:xfrm>
      </p:grpSpPr>
      <p:pic>
        <p:nvPicPr>
          <p:cNvPr id="160" name="Google Shape;160;p41"/>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161" name="Google Shape;161;p41"/>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lnSpc>
                <a:spcPct val="100000"/>
              </a:lnSpc>
              <a:spcBef>
                <a:spcPts val="700"/>
              </a:spcBef>
              <a:spcAft>
                <a:spcPts val="0"/>
              </a:spcAft>
              <a:buClr>
                <a:srgbClr val="000000"/>
              </a:buClr>
              <a:buSzPts val="1700"/>
              <a:buFont typeface="Arial"/>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162" name="Google Shape;162;p41"/>
          <p:cNvSpPr txBox="1"/>
          <p:nvPr>
            <p:ph type="ctrTitle"/>
          </p:nvPr>
        </p:nvSpPr>
        <p:spPr>
          <a:xfrm>
            <a:off x="4035650" y="3697025"/>
            <a:ext cx="4489800" cy="768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3600"/>
              <a:buNone/>
              <a:defRPr b="1" sz="3600">
                <a:solidFill>
                  <a:srgbClr val="1C304A"/>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g Point - Light">
  <p:cSld name="TITLE_AND_BODY_2_1_1_1">
    <p:bg>
      <p:bgPr>
        <a:solidFill>
          <a:srgbClr val="FFFFFF"/>
        </a:solidFill>
      </p:bgPr>
    </p:bg>
    <p:spTree>
      <p:nvGrpSpPr>
        <p:cNvPr id="163" name="Shape 163"/>
        <p:cNvGrpSpPr/>
        <p:nvPr/>
      </p:nvGrpSpPr>
      <p:grpSpPr>
        <a:xfrm>
          <a:off x="0" y="0"/>
          <a:ext cx="0" cy="0"/>
          <a:chOff x="0" y="0"/>
          <a:chExt cx="0" cy="0"/>
        </a:xfrm>
      </p:grpSpPr>
      <p:sp>
        <p:nvSpPr>
          <p:cNvPr id="164" name="Google Shape;164;p42"/>
          <p:cNvSpPr txBox="1"/>
          <p:nvPr>
            <p:ph type="ctrTitle"/>
          </p:nvPr>
        </p:nvSpPr>
        <p:spPr>
          <a:xfrm>
            <a:off x="841248" y="536200"/>
            <a:ext cx="7692900" cy="3732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Icons - Light">
  <p:cSld name="TITLE_AND_TWO_COLUMNS_1_2">
    <p:bg>
      <p:bgPr>
        <a:solidFill>
          <a:srgbClr val="FFFFFF"/>
        </a:solidFill>
      </p:bgPr>
    </p:bg>
    <p:spTree>
      <p:nvGrpSpPr>
        <p:cNvPr id="165" name="Shape 165"/>
        <p:cNvGrpSpPr/>
        <p:nvPr/>
      </p:nvGrpSpPr>
      <p:grpSpPr>
        <a:xfrm>
          <a:off x="0" y="0"/>
          <a:ext cx="0" cy="0"/>
          <a:chOff x="0" y="0"/>
          <a:chExt cx="0" cy="0"/>
        </a:xfrm>
      </p:grpSpPr>
      <p:sp>
        <p:nvSpPr>
          <p:cNvPr id="166" name="Google Shape;166;p43"/>
          <p:cNvSpPr txBox="1"/>
          <p:nvPr>
            <p:ph idx="1" type="body"/>
          </p:nvPr>
        </p:nvSpPr>
        <p:spPr>
          <a:xfrm>
            <a:off x="1493788" y="1581912"/>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167" name="Google Shape;167;p43"/>
          <p:cNvSpPr/>
          <p:nvPr/>
        </p:nvSpPr>
        <p:spPr>
          <a:xfrm>
            <a:off x="815525" y="15755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68" name="Google Shape;168;p43"/>
          <p:cNvSpPr/>
          <p:nvPr/>
        </p:nvSpPr>
        <p:spPr>
          <a:xfrm>
            <a:off x="4349050" y="15755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69" name="Google Shape;169;p43"/>
          <p:cNvSpPr txBox="1"/>
          <p:nvPr>
            <p:ph idx="2" type="body"/>
          </p:nvPr>
        </p:nvSpPr>
        <p:spPr>
          <a:xfrm>
            <a:off x="5027312" y="1581912"/>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170" name="Google Shape;170;p43"/>
          <p:cNvSpPr txBox="1"/>
          <p:nvPr>
            <p:ph idx="3" type="body"/>
          </p:nvPr>
        </p:nvSpPr>
        <p:spPr>
          <a:xfrm>
            <a:off x="1493788" y="3419856"/>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171" name="Google Shape;171;p43"/>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72" name="Google Shape;172;p43"/>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73" name="Google Shape;173;p43"/>
          <p:cNvSpPr txBox="1"/>
          <p:nvPr>
            <p:ph idx="4" type="body"/>
          </p:nvPr>
        </p:nvSpPr>
        <p:spPr>
          <a:xfrm>
            <a:off x="5027312" y="3419856"/>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174" name="Google Shape;174;p43"/>
          <p:cNvSpPr txBox="1"/>
          <p:nvPr>
            <p:ph type="ctrTitle"/>
          </p:nvPr>
        </p:nvSpPr>
        <p:spPr>
          <a:xfrm>
            <a:off x="841248" y="384048"/>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 2 column icons">
  <p:cSld name="TITLE_AND_TWO_COLUMNS_1_2_1">
    <p:bg>
      <p:bgPr>
        <a:solidFill>
          <a:srgbClr val="00CFFF"/>
        </a:solidFill>
      </p:bgPr>
    </p:bg>
    <p:spTree>
      <p:nvGrpSpPr>
        <p:cNvPr id="175" name="Shape 175"/>
        <p:cNvGrpSpPr/>
        <p:nvPr/>
      </p:nvGrpSpPr>
      <p:grpSpPr>
        <a:xfrm>
          <a:off x="0" y="0"/>
          <a:ext cx="0" cy="0"/>
          <a:chOff x="0" y="0"/>
          <a:chExt cx="0" cy="0"/>
        </a:xfrm>
      </p:grpSpPr>
      <p:sp>
        <p:nvSpPr>
          <p:cNvPr id="176" name="Google Shape;176;p44"/>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77" name="Google Shape;177;p44"/>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78" name="Google Shape;178;p44"/>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79" name="Google Shape;179;p44"/>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80" name="Google Shape;180;p44"/>
          <p:cNvSpPr txBox="1"/>
          <p:nvPr>
            <p:ph type="ctrTitle"/>
          </p:nvPr>
        </p:nvSpPr>
        <p:spPr>
          <a:xfrm>
            <a:off x="841248" y="384048"/>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81" name="Google Shape;181;p44"/>
          <p:cNvSpPr txBox="1"/>
          <p:nvPr>
            <p:ph idx="1" type="body"/>
          </p:nvPr>
        </p:nvSpPr>
        <p:spPr>
          <a:xfrm>
            <a:off x="1493788" y="1810512"/>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182" name="Google Shape;182;p44"/>
          <p:cNvSpPr txBox="1"/>
          <p:nvPr>
            <p:ph idx="2" type="body"/>
          </p:nvPr>
        </p:nvSpPr>
        <p:spPr>
          <a:xfrm>
            <a:off x="1493788" y="3419856"/>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183" name="Google Shape;183;p44"/>
          <p:cNvSpPr txBox="1"/>
          <p:nvPr>
            <p:ph idx="3" type="body"/>
          </p:nvPr>
        </p:nvSpPr>
        <p:spPr>
          <a:xfrm>
            <a:off x="5027312" y="1810512"/>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184" name="Google Shape;184;p44"/>
          <p:cNvSpPr txBox="1"/>
          <p:nvPr>
            <p:ph idx="4" type="body"/>
          </p:nvPr>
        </p:nvSpPr>
        <p:spPr>
          <a:xfrm>
            <a:off x="5027312" y="3419856"/>
            <a:ext cx="2622900" cy="1298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dered List - Light">
  <p:cSld name="TITLE_AND_TWO_COLUMNS_1_2_1_1">
    <p:bg>
      <p:bgPr>
        <a:solidFill>
          <a:srgbClr val="FFFFFF"/>
        </a:solidFill>
      </p:bgPr>
    </p:bg>
    <p:spTree>
      <p:nvGrpSpPr>
        <p:cNvPr id="185" name="Shape 185"/>
        <p:cNvGrpSpPr/>
        <p:nvPr/>
      </p:nvGrpSpPr>
      <p:grpSpPr>
        <a:xfrm>
          <a:off x="0" y="0"/>
          <a:ext cx="0" cy="0"/>
          <a:chOff x="0" y="0"/>
          <a:chExt cx="0" cy="0"/>
        </a:xfrm>
      </p:grpSpPr>
      <p:sp>
        <p:nvSpPr>
          <p:cNvPr id="186" name="Google Shape;186;p45"/>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87" name="Google Shape;187;p45"/>
          <p:cNvSpPr txBox="1"/>
          <p:nvPr>
            <p:ph type="ctrTitle"/>
          </p:nvPr>
        </p:nvSpPr>
        <p:spPr>
          <a:xfrm>
            <a:off x="841248" y="704088"/>
            <a:ext cx="7425000" cy="82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88" name="Google Shape;188;p45"/>
          <p:cNvSpPr txBox="1"/>
          <p:nvPr>
            <p:ph idx="1"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189" name="Google Shape;189;p45"/>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1</a:t>
            </a:r>
            <a:endParaRPr b="1" i="0" sz="7200" u="none" cap="none" strike="noStrike">
              <a:solidFill>
                <a:srgbClr val="00CFFF"/>
              </a:solidFill>
              <a:latin typeface="Helvetica Neue"/>
              <a:ea typeface="Helvetica Neue"/>
              <a:cs typeface="Helvetica Neue"/>
              <a:sym typeface="Helvetica Neue"/>
            </a:endParaRPr>
          </a:p>
        </p:txBody>
      </p:sp>
      <p:sp>
        <p:nvSpPr>
          <p:cNvPr id="190" name="Google Shape;190;p45"/>
          <p:cNvSpPr txBox="1"/>
          <p:nvPr>
            <p:ph idx="2" type="body"/>
          </p:nvPr>
        </p:nvSpPr>
        <p:spPr>
          <a:xfrm>
            <a:off x="8735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91" name="Google Shape;191;p45"/>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2</a:t>
            </a:r>
            <a:endParaRPr b="1" i="0" sz="7200" u="none" cap="none" strike="noStrike">
              <a:solidFill>
                <a:srgbClr val="00CFFF"/>
              </a:solidFill>
              <a:latin typeface="Helvetica Neue"/>
              <a:ea typeface="Helvetica Neue"/>
              <a:cs typeface="Helvetica Neue"/>
              <a:sym typeface="Helvetica Neue"/>
            </a:endParaRPr>
          </a:p>
        </p:txBody>
      </p:sp>
      <p:sp>
        <p:nvSpPr>
          <p:cNvPr id="192" name="Google Shape;192;p45"/>
          <p:cNvSpPr txBox="1"/>
          <p:nvPr>
            <p:ph idx="3" type="body"/>
          </p:nvPr>
        </p:nvSpPr>
        <p:spPr>
          <a:xfrm>
            <a:off x="24037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93" name="Google Shape;193;p45"/>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3</a:t>
            </a:r>
            <a:endParaRPr b="1" i="0" sz="7200" u="none" cap="none" strike="noStrike">
              <a:solidFill>
                <a:srgbClr val="00CFFF"/>
              </a:solidFill>
              <a:latin typeface="Helvetica Neue"/>
              <a:ea typeface="Helvetica Neue"/>
              <a:cs typeface="Helvetica Neue"/>
              <a:sym typeface="Helvetica Neue"/>
            </a:endParaRPr>
          </a:p>
        </p:txBody>
      </p:sp>
      <p:sp>
        <p:nvSpPr>
          <p:cNvPr id="194" name="Google Shape;194;p45"/>
          <p:cNvSpPr txBox="1"/>
          <p:nvPr>
            <p:ph idx="4" type="body"/>
          </p:nvPr>
        </p:nvSpPr>
        <p:spPr>
          <a:xfrm>
            <a:off x="39339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95" name="Google Shape;195;p45"/>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4</a:t>
            </a:r>
            <a:endParaRPr b="1" i="0" sz="7200" u="none" cap="none" strike="noStrike">
              <a:solidFill>
                <a:srgbClr val="00CFFF"/>
              </a:solidFill>
              <a:latin typeface="Helvetica Neue"/>
              <a:ea typeface="Helvetica Neue"/>
              <a:cs typeface="Helvetica Neue"/>
              <a:sym typeface="Helvetica Neue"/>
            </a:endParaRPr>
          </a:p>
        </p:txBody>
      </p:sp>
      <p:sp>
        <p:nvSpPr>
          <p:cNvPr id="196" name="Google Shape;196;p45"/>
          <p:cNvSpPr txBox="1"/>
          <p:nvPr>
            <p:ph idx="5" type="body"/>
          </p:nvPr>
        </p:nvSpPr>
        <p:spPr>
          <a:xfrm>
            <a:off x="54641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97" name="Google Shape;197;p45"/>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5</a:t>
            </a:r>
            <a:endParaRPr b="1" i="0" sz="7200" u="none" cap="none" strike="noStrike">
              <a:solidFill>
                <a:srgbClr val="00CFFF"/>
              </a:solidFill>
              <a:latin typeface="Helvetica Neue"/>
              <a:ea typeface="Helvetica Neue"/>
              <a:cs typeface="Helvetica Neue"/>
              <a:sym typeface="Helvetica Neue"/>
            </a:endParaRPr>
          </a:p>
        </p:txBody>
      </p:sp>
      <p:sp>
        <p:nvSpPr>
          <p:cNvPr id="198" name="Google Shape;198;p45"/>
          <p:cNvSpPr txBox="1"/>
          <p:nvPr>
            <p:ph idx="6" type="body"/>
          </p:nvPr>
        </p:nvSpPr>
        <p:spPr>
          <a:xfrm>
            <a:off x="69943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Light">
  <p:cSld name="TITLE_AND_TWO_COLUMNS_1">
    <p:spTree>
      <p:nvGrpSpPr>
        <p:cNvPr id="199" name="Shape 199"/>
        <p:cNvGrpSpPr/>
        <p:nvPr/>
      </p:nvGrpSpPr>
      <p:grpSpPr>
        <a:xfrm>
          <a:off x="0" y="0"/>
          <a:ext cx="0" cy="0"/>
          <a:chOff x="0" y="0"/>
          <a:chExt cx="0" cy="0"/>
        </a:xfrm>
      </p:grpSpPr>
      <p:sp>
        <p:nvSpPr>
          <p:cNvPr id="200" name="Google Shape;200;p46"/>
          <p:cNvSpPr txBox="1"/>
          <p:nvPr>
            <p:ph idx="1" type="body"/>
          </p:nvPr>
        </p:nvSpPr>
        <p:spPr>
          <a:xfrm>
            <a:off x="737118"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01" name="Google Shape;201;p46"/>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6"/>
          <p:cNvSpPr txBox="1"/>
          <p:nvPr>
            <p:ph idx="2" type="body"/>
          </p:nvPr>
        </p:nvSpPr>
        <p:spPr>
          <a:xfrm>
            <a:off x="3323393"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03" name="Google Shape;203;p46"/>
          <p:cNvSpPr txBox="1"/>
          <p:nvPr>
            <p:ph idx="3" type="body"/>
          </p:nvPr>
        </p:nvSpPr>
        <p:spPr>
          <a:xfrm>
            <a:off x="5909667"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04" name="Google Shape;204;p46"/>
          <p:cNvSpPr txBox="1"/>
          <p:nvPr>
            <p:ph type="ctrTitle"/>
          </p:nvPr>
        </p:nvSpPr>
        <p:spPr>
          <a:xfrm>
            <a:off x="841248" y="704088"/>
            <a:ext cx="7425000" cy="8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205" name="Google Shape;205;p46"/>
          <p:cNvSpPr txBox="1"/>
          <p:nvPr>
            <p:ph idx="4"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206" name="Google Shape;206;p46"/>
          <p:cNvSpPr/>
          <p:nvPr/>
        </p:nvSpPr>
        <p:spPr>
          <a:xfrm>
            <a:off x="842957"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207" name="Google Shape;207;p46"/>
          <p:cNvSpPr txBox="1"/>
          <p:nvPr/>
        </p:nvSpPr>
        <p:spPr>
          <a:xfrm>
            <a:off x="841248"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Helvetica Neue"/>
                <a:ea typeface="Helvetica Neue"/>
                <a:cs typeface="Helvetica Neue"/>
                <a:sym typeface="Helvetica Neue"/>
              </a:rPr>
              <a:t>1</a:t>
            </a:r>
            <a:endParaRPr b="0" i="0" sz="1800" u="none" cap="none" strike="noStrike">
              <a:solidFill>
                <a:srgbClr val="000000"/>
              </a:solidFill>
              <a:latin typeface="Arial"/>
              <a:ea typeface="Arial"/>
              <a:cs typeface="Arial"/>
              <a:sym typeface="Arial"/>
            </a:endParaRPr>
          </a:p>
        </p:txBody>
      </p:sp>
      <p:sp>
        <p:nvSpPr>
          <p:cNvPr id="208" name="Google Shape;208;p46"/>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209" name="Google Shape;209;p46"/>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2</a:t>
            </a:r>
            <a:endParaRPr b="0" i="0" sz="1800" u="none" cap="none" strike="noStrike">
              <a:solidFill>
                <a:srgbClr val="000000"/>
              </a:solidFill>
              <a:latin typeface="Arial"/>
              <a:ea typeface="Arial"/>
              <a:cs typeface="Arial"/>
              <a:sym typeface="Arial"/>
            </a:endParaRPr>
          </a:p>
        </p:txBody>
      </p:sp>
      <p:sp>
        <p:nvSpPr>
          <p:cNvPr id="210" name="Google Shape;210;p46"/>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211" name="Google Shape;211;p46"/>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3</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Dark">
  <p:cSld name="TITLE_AND_BODY_2_1_1_1_1_3_1">
    <p:bg>
      <p:bgPr>
        <a:solidFill>
          <a:srgbClr val="1C304A"/>
        </a:solidFill>
      </p:bgPr>
    </p:bg>
    <p:spTree>
      <p:nvGrpSpPr>
        <p:cNvPr id="212" name="Shape 212"/>
        <p:cNvGrpSpPr/>
        <p:nvPr/>
      </p:nvGrpSpPr>
      <p:grpSpPr>
        <a:xfrm>
          <a:off x="0" y="0"/>
          <a:ext cx="0" cy="0"/>
          <a:chOff x="0" y="0"/>
          <a:chExt cx="0" cy="0"/>
        </a:xfrm>
      </p:grpSpPr>
      <p:sp>
        <p:nvSpPr>
          <p:cNvPr id="213" name="Google Shape;213;p47"/>
          <p:cNvSpPr txBox="1"/>
          <p:nvPr>
            <p:ph type="ctrTitle"/>
          </p:nvPr>
        </p:nvSpPr>
        <p:spPr>
          <a:xfrm>
            <a:off x="841248" y="704088"/>
            <a:ext cx="7425000" cy="8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214" name="Google Shape;214;p47"/>
          <p:cNvSpPr txBox="1"/>
          <p:nvPr>
            <p:ph idx="1"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215" name="Google Shape;215;p47"/>
          <p:cNvSpPr txBox="1"/>
          <p:nvPr>
            <p:ph idx="2" type="body"/>
          </p:nvPr>
        </p:nvSpPr>
        <p:spPr>
          <a:xfrm>
            <a:off x="737118" y="2495159"/>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216" name="Google Shape;216;p47"/>
          <p:cNvSpPr txBox="1"/>
          <p:nvPr>
            <p:ph idx="3" type="body"/>
          </p:nvPr>
        </p:nvSpPr>
        <p:spPr>
          <a:xfrm>
            <a:off x="3323393" y="2495159"/>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217" name="Google Shape;217;p47"/>
          <p:cNvSpPr txBox="1"/>
          <p:nvPr>
            <p:ph idx="4" type="body"/>
          </p:nvPr>
        </p:nvSpPr>
        <p:spPr>
          <a:xfrm>
            <a:off x="5909667" y="2495159"/>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218" name="Google Shape;218;p47"/>
          <p:cNvSpPr/>
          <p:nvPr/>
        </p:nvSpPr>
        <p:spPr>
          <a:xfrm>
            <a:off x="842957"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219" name="Google Shape;219;p47"/>
          <p:cNvSpPr txBox="1"/>
          <p:nvPr/>
        </p:nvSpPr>
        <p:spPr>
          <a:xfrm>
            <a:off x="841248"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1</a:t>
            </a:r>
            <a:endParaRPr b="0" i="0" sz="1800" u="none" cap="none" strike="noStrike">
              <a:solidFill>
                <a:srgbClr val="1C304A"/>
              </a:solidFill>
              <a:latin typeface="Arial"/>
              <a:ea typeface="Arial"/>
              <a:cs typeface="Arial"/>
              <a:sym typeface="Arial"/>
            </a:endParaRPr>
          </a:p>
        </p:txBody>
      </p:sp>
      <p:sp>
        <p:nvSpPr>
          <p:cNvPr id="220" name="Google Shape;220;p47"/>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221" name="Google Shape;221;p47"/>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2</a:t>
            </a:r>
            <a:endParaRPr b="0" i="0" sz="1800" u="none" cap="none" strike="noStrike">
              <a:solidFill>
                <a:srgbClr val="1C304A"/>
              </a:solidFill>
              <a:latin typeface="Arial"/>
              <a:ea typeface="Arial"/>
              <a:cs typeface="Arial"/>
              <a:sym typeface="Arial"/>
            </a:endParaRPr>
          </a:p>
        </p:txBody>
      </p:sp>
      <p:sp>
        <p:nvSpPr>
          <p:cNvPr id="222" name="Google Shape;222;p47"/>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223" name="Google Shape;223;p47"/>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3</a:t>
            </a:r>
            <a:endParaRPr b="0" i="0" sz="1800" u="none" cap="none" strike="noStrike">
              <a:solidFill>
                <a:srgbClr val="1C304A"/>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Dark">
  <p:cSld name="TITLE_AND_BODY_2_1_1_1_1">
    <p:bg>
      <p:bgPr>
        <a:solidFill>
          <a:srgbClr val="1C304A"/>
        </a:solidFill>
      </p:bgPr>
    </p:bg>
    <p:spTree>
      <p:nvGrpSpPr>
        <p:cNvPr id="224" name="Shape 224"/>
        <p:cNvGrpSpPr/>
        <p:nvPr/>
      </p:nvGrpSpPr>
      <p:grpSpPr>
        <a:xfrm>
          <a:off x="0" y="0"/>
          <a:ext cx="0" cy="0"/>
          <a:chOff x="0" y="0"/>
          <a:chExt cx="0" cy="0"/>
        </a:xfrm>
      </p:grpSpPr>
      <p:sp>
        <p:nvSpPr>
          <p:cNvPr id="225" name="Google Shape;225;p48"/>
          <p:cNvSpPr txBox="1"/>
          <p:nvPr>
            <p:ph type="ctrTitle"/>
          </p:nvPr>
        </p:nvSpPr>
        <p:spPr>
          <a:xfrm>
            <a:off x="841248" y="384048"/>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226" name="Google Shape;226;p48"/>
          <p:cNvSpPr txBox="1"/>
          <p:nvPr>
            <p:ph idx="1" type="body"/>
          </p:nvPr>
        </p:nvSpPr>
        <p:spPr>
          <a:xfrm>
            <a:off x="841248" y="1709928"/>
            <a:ext cx="7891500" cy="3045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Char char="●"/>
              <a:defRPr sz="1800">
                <a:solidFill>
                  <a:srgbClr val="FFFFFF"/>
                </a:solidFill>
              </a:defRPr>
            </a:lvl1pPr>
            <a:lvl2pPr indent="-342900" lvl="1" marL="914400" rtl="0" algn="l">
              <a:lnSpc>
                <a:spcPct val="115000"/>
              </a:lnSpc>
              <a:spcBef>
                <a:spcPts val="1600"/>
              </a:spcBef>
              <a:spcAft>
                <a:spcPts val="0"/>
              </a:spcAft>
              <a:buClr>
                <a:srgbClr val="FFFFFF"/>
              </a:buClr>
              <a:buSzPts val="1800"/>
              <a:buChar char="○"/>
              <a:defRPr sz="1800">
                <a:solidFill>
                  <a:srgbClr val="FFFFFF"/>
                </a:solidFill>
              </a:defRPr>
            </a:lvl2pPr>
            <a:lvl3pPr indent="-342900" lvl="2" marL="1371600" rtl="0" algn="l">
              <a:lnSpc>
                <a:spcPct val="115000"/>
              </a:lnSpc>
              <a:spcBef>
                <a:spcPts val="1600"/>
              </a:spcBef>
              <a:spcAft>
                <a:spcPts val="0"/>
              </a:spcAft>
              <a:buClr>
                <a:srgbClr val="FFFFFF"/>
              </a:buClr>
              <a:buSzPts val="1800"/>
              <a:buChar char="■"/>
              <a:defRPr sz="1800">
                <a:solidFill>
                  <a:srgbClr val="FFFFFF"/>
                </a:solidFill>
              </a:defRPr>
            </a:lvl3pPr>
            <a:lvl4pPr indent="-342900" lvl="3" marL="1828800" rtl="0" algn="l">
              <a:lnSpc>
                <a:spcPct val="115000"/>
              </a:lnSpc>
              <a:spcBef>
                <a:spcPts val="1600"/>
              </a:spcBef>
              <a:spcAft>
                <a:spcPts val="0"/>
              </a:spcAft>
              <a:buClr>
                <a:srgbClr val="FFFFFF"/>
              </a:buClr>
              <a:buSzPts val="1800"/>
              <a:buChar char="●"/>
              <a:defRPr sz="1800">
                <a:solidFill>
                  <a:srgbClr val="FFFFFF"/>
                </a:solidFill>
              </a:defRPr>
            </a:lvl4pPr>
            <a:lvl5pPr indent="-342900" lvl="4" marL="2286000" rtl="0" algn="l">
              <a:lnSpc>
                <a:spcPct val="115000"/>
              </a:lnSpc>
              <a:spcBef>
                <a:spcPts val="1600"/>
              </a:spcBef>
              <a:spcAft>
                <a:spcPts val="0"/>
              </a:spcAft>
              <a:buClr>
                <a:srgbClr val="FFFFFF"/>
              </a:buClr>
              <a:buSzPts val="1800"/>
              <a:buChar char="○"/>
              <a:defRPr sz="1800">
                <a:solidFill>
                  <a:srgbClr val="FFFFFF"/>
                </a:solidFill>
              </a:defRPr>
            </a:lvl5pPr>
            <a:lvl6pPr indent="-342900" lvl="5" marL="2743200" rtl="0" algn="l">
              <a:lnSpc>
                <a:spcPct val="115000"/>
              </a:lnSpc>
              <a:spcBef>
                <a:spcPts val="1600"/>
              </a:spcBef>
              <a:spcAft>
                <a:spcPts val="0"/>
              </a:spcAft>
              <a:buClr>
                <a:srgbClr val="FFFFFF"/>
              </a:buClr>
              <a:buSzPts val="1800"/>
              <a:buChar char="■"/>
              <a:defRPr sz="1800">
                <a:solidFill>
                  <a:srgbClr val="FFFFFF"/>
                </a:solidFill>
              </a:defRPr>
            </a:lvl6pPr>
            <a:lvl7pPr indent="-342900" lvl="6" marL="3200400" rtl="0" algn="l">
              <a:lnSpc>
                <a:spcPct val="115000"/>
              </a:lnSpc>
              <a:spcBef>
                <a:spcPts val="1600"/>
              </a:spcBef>
              <a:spcAft>
                <a:spcPts val="0"/>
              </a:spcAft>
              <a:buClr>
                <a:srgbClr val="FFFFFF"/>
              </a:buClr>
              <a:buSzPts val="1800"/>
              <a:buChar char="●"/>
              <a:defRPr sz="1800">
                <a:solidFill>
                  <a:srgbClr val="FFFFFF"/>
                </a:solidFill>
              </a:defRPr>
            </a:lvl7pPr>
            <a:lvl8pPr indent="-342900" lvl="7" marL="3657600" rtl="0" algn="l">
              <a:lnSpc>
                <a:spcPct val="115000"/>
              </a:lnSpc>
              <a:spcBef>
                <a:spcPts val="1600"/>
              </a:spcBef>
              <a:spcAft>
                <a:spcPts val="0"/>
              </a:spcAft>
              <a:buClr>
                <a:srgbClr val="FFFFFF"/>
              </a:buClr>
              <a:buSzPts val="1800"/>
              <a:buChar char="○"/>
              <a:defRPr sz="1800">
                <a:solidFill>
                  <a:srgbClr val="FFFFFF"/>
                </a:solidFill>
              </a:defRPr>
            </a:lvl8pPr>
            <a:lvl9pPr indent="-342900" lvl="8" marL="4114800" rtl="0" algn="l">
              <a:lnSpc>
                <a:spcPct val="115000"/>
              </a:lnSpc>
              <a:spcBef>
                <a:spcPts val="1600"/>
              </a:spcBef>
              <a:spcAft>
                <a:spcPts val="1600"/>
              </a:spcAft>
              <a:buClr>
                <a:srgbClr val="FFFFFF"/>
              </a:buClr>
              <a:buSzPts val="1800"/>
              <a:buChar char="■"/>
              <a:defRPr sz="1800">
                <a:solidFill>
                  <a:srgbClr val="FFFFFF"/>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Dark">
  <p:cSld name="TITLE_AND_BODY_2_1_1_1_1_3">
    <p:bg>
      <p:bgPr>
        <a:solidFill>
          <a:srgbClr val="1C304A"/>
        </a:solidFill>
      </p:bgPr>
    </p:bg>
    <p:spTree>
      <p:nvGrpSpPr>
        <p:cNvPr id="227" name="Shape 227"/>
        <p:cNvGrpSpPr/>
        <p:nvPr/>
      </p:nvGrpSpPr>
      <p:grpSpPr>
        <a:xfrm>
          <a:off x="0" y="0"/>
          <a:ext cx="0" cy="0"/>
          <a:chOff x="0" y="0"/>
          <a:chExt cx="0" cy="0"/>
        </a:xfrm>
      </p:grpSpPr>
      <p:sp>
        <p:nvSpPr>
          <p:cNvPr id="228" name="Google Shape;228;p49"/>
          <p:cNvSpPr txBox="1"/>
          <p:nvPr>
            <p:ph type="ctrTitle"/>
          </p:nvPr>
        </p:nvSpPr>
        <p:spPr>
          <a:xfrm>
            <a:off x="841248" y="704088"/>
            <a:ext cx="7425000" cy="82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229" name="Google Shape;229;p49"/>
          <p:cNvSpPr txBox="1"/>
          <p:nvPr>
            <p:ph idx="1" type="body"/>
          </p:nvPr>
        </p:nvSpPr>
        <p:spPr>
          <a:xfrm>
            <a:off x="841248" y="2024959"/>
            <a:ext cx="3617700" cy="2637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Char char="●"/>
              <a:defRPr>
                <a:solidFill>
                  <a:srgbClr val="FFFFFF"/>
                </a:solidFill>
              </a:defRPr>
            </a:lvl1pPr>
            <a:lvl2pPr indent="-342900" lvl="1" marL="914400" rtl="0" algn="l">
              <a:lnSpc>
                <a:spcPct val="115000"/>
              </a:lnSpc>
              <a:spcBef>
                <a:spcPts val="1000"/>
              </a:spcBef>
              <a:spcAft>
                <a:spcPts val="0"/>
              </a:spcAft>
              <a:buClr>
                <a:srgbClr val="FFFFFF"/>
              </a:buClr>
              <a:buSzPts val="1800"/>
              <a:buChar char="○"/>
              <a:defRPr>
                <a:solidFill>
                  <a:srgbClr val="FFFFFF"/>
                </a:solidFill>
              </a:defRPr>
            </a:lvl2pPr>
            <a:lvl3pPr indent="-342900" lvl="2" marL="1371600" rtl="0" algn="l">
              <a:lnSpc>
                <a:spcPct val="115000"/>
              </a:lnSpc>
              <a:spcBef>
                <a:spcPts val="1000"/>
              </a:spcBef>
              <a:spcAft>
                <a:spcPts val="0"/>
              </a:spcAft>
              <a:buClr>
                <a:srgbClr val="FFFFFF"/>
              </a:buClr>
              <a:buSzPts val="1800"/>
              <a:buChar char="■"/>
              <a:defRPr>
                <a:solidFill>
                  <a:srgbClr val="FFFFFF"/>
                </a:solidFill>
              </a:defRPr>
            </a:lvl3pPr>
            <a:lvl4pPr indent="-342900" lvl="3" marL="1828800" rtl="0" algn="l">
              <a:lnSpc>
                <a:spcPct val="115000"/>
              </a:lnSpc>
              <a:spcBef>
                <a:spcPts val="1000"/>
              </a:spcBef>
              <a:spcAft>
                <a:spcPts val="0"/>
              </a:spcAft>
              <a:buClr>
                <a:srgbClr val="FFFFFF"/>
              </a:buClr>
              <a:buSzPts val="1800"/>
              <a:buChar char="●"/>
              <a:defRPr>
                <a:solidFill>
                  <a:srgbClr val="FFFFFF"/>
                </a:solidFill>
              </a:defRPr>
            </a:lvl4pPr>
            <a:lvl5pPr indent="-342900" lvl="4" marL="2286000" rtl="0" algn="l">
              <a:lnSpc>
                <a:spcPct val="115000"/>
              </a:lnSpc>
              <a:spcBef>
                <a:spcPts val="1000"/>
              </a:spcBef>
              <a:spcAft>
                <a:spcPts val="0"/>
              </a:spcAft>
              <a:buClr>
                <a:srgbClr val="FFFFFF"/>
              </a:buClr>
              <a:buSzPts val="1800"/>
              <a:buChar char="○"/>
              <a:defRPr>
                <a:solidFill>
                  <a:srgbClr val="FFFFFF"/>
                </a:solidFill>
              </a:defRPr>
            </a:lvl5pPr>
            <a:lvl6pPr indent="-342900" lvl="5" marL="2743200" rtl="0" algn="l">
              <a:lnSpc>
                <a:spcPct val="115000"/>
              </a:lnSpc>
              <a:spcBef>
                <a:spcPts val="1000"/>
              </a:spcBef>
              <a:spcAft>
                <a:spcPts val="0"/>
              </a:spcAft>
              <a:buClr>
                <a:srgbClr val="FFFFFF"/>
              </a:buClr>
              <a:buSzPts val="1800"/>
              <a:buChar char="■"/>
              <a:defRPr>
                <a:solidFill>
                  <a:srgbClr val="FFFFFF"/>
                </a:solidFill>
              </a:defRPr>
            </a:lvl6pPr>
            <a:lvl7pPr indent="-342900" lvl="6" marL="3200400" rtl="0" algn="l">
              <a:lnSpc>
                <a:spcPct val="115000"/>
              </a:lnSpc>
              <a:spcBef>
                <a:spcPts val="1000"/>
              </a:spcBef>
              <a:spcAft>
                <a:spcPts val="0"/>
              </a:spcAft>
              <a:buClr>
                <a:srgbClr val="FFFFFF"/>
              </a:buClr>
              <a:buSzPts val="1800"/>
              <a:buChar char="●"/>
              <a:defRPr>
                <a:solidFill>
                  <a:srgbClr val="FFFFFF"/>
                </a:solidFill>
              </a:defRPr>
            </a:lvl7pPr>
            <a:lvl8pPr indent="-342900" lvl="7" marL="3657600" rtl="0" algn="l">
              <a:lnSpc>
                <a:spcPct val="115000"/>
              </a:lnSpc>
              <a:spcBef>
                <a:spcPts val="1000"/>
              </a:spcBef>
              <a:spcAft>
                <a:spcPts val="0"/>
              </a:spcAft>
              <a:buClr>
                <a:srgbClr val="FFFFFF"/>
              </a:buClr>
              <a:buSzPts val="1800"/>
              <a:buChar char="○"/>
              <a:defRPr>
                <a:solidFill>
                  <a:srgbClr val="FFFFFF"/>
                </a:solidFill>
              </a:defRPr>
            </a:lvl8pPr>
            <a:lvl9pPr indent="-342900" lvl="8" marL="4114800" rtl="0" algn="l">
              <a:lnSpc>
                <a:spcPct val="115000"/>
              </a:lnSpc>
              <a:spcBef>
                <a:spcPts val="1000"/>
              </a:spcBef>
              <a:spcAft>
                <a:spcPts val="1000"/>
              </a:spcAft>
              <a:buClr>
                <a:srgbClr val="FFFFFF"/>
              </a:buClr>
              <a:buSzPts val="1800"/>
              <a:buChar char="■"/>
              <a:defRPr>
                <a:solidFill>
                  <a:srgbClr val="FFFFFF"/>
                </a:solidFill>
              </a:defRPr>
            </a:lvl9pPr>
          </a:lstStyle>
          <a:p/>
        </p:txBody>
      </p:sp>
      <p:sp>
        <p:nvSpPr>
          <p:cNvPr id="230" name="Google Shape;230;p49"/>
          <p:cNvSpPr txBox="1"/>
          <p:nvPr>
            <p:ph idx="2" type="body"/>
          </p:nvPr>
        </p:nvSpPr>
        <p:spPr>
          <a:xfrm>
            <a:off x="4773168" y="2020824"/>
            <a:ext cx="3617700" cy="2637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Char char="●"/>
              <a:defRPr>
                <a:solidFill>
                  <a:srgbClr val="FFFFFF"/>
                </a:solidFill>
              </a:defRPr>
            </a:lvl1pPr>
            <a:lvl2pPr indent="-342900" lvl="1" marL="914400" rtl="0" algn="l">
              <a:lnSpc>
                <a:spcPct val="115000"/>
              </a:lnSpc>
              <a:spcBef>
                <a:spcPts val="1000"/>
              </a:spcBef>
              <a:spcAft>
                <a:spcPts val="0"/>
              </a:spcAft>
              <a:buClr>
                <a:srgbClr val="FFFFFF"/>
              </a:buClr>
              <a:buSzPts val="1800"/>
              <a:buChar char="○"/>
              <a:defRPr>
                <a:solidFill>
                  <a:srgbClr val="FFFFFF"/>
                </a:solidFill>
              </a:defRPr>
            </a:lvl2pPr>
            <a:lvl3pPr indent="-342900" lvl="2" marL="1371600" rtl="0" algn="l">
              <a:lnSpc>
                <a:spcPct val="115000"/>
              </a:lnSpc>
              <a:spcBef>
                <a:spcPts val="1000"/>
              </a:spcBef>
              <a:spcAft>
                <a:spcPts val="0"/>
              </a:spcAft>
              <a:buClr>
                <a:srgbClr val="FFFFFF"/>
              </a:buClr>
              <a:buSzPts val="1800"/>
              <a:buChar char="■"/>
              <a:defRPr>
                <a:solidFill>
                  <a:srgbClr val="FFFFFF"/>
                </a:solidFill>
              </a:defRPr>
            </a:lvl3pPr>
            <a:lvl4pPr indent="-342900" lvl="3" marL="1828800" rtl="0" algn="l">
              <a:lnSpc>
                <a:spcPct val="115000"/>
              </a:lnSpc>
              <a:spcBef>
                <a:spcPts val="1000"/>
              </a:spcBef>
              <a:spcAft>
                <a:spcPts val="0"/>
              </a:spcAft>
              <a:buClr>
                <a:srgbClr val="FFFFFF"/>
              </a:buClr>
              <a:buSzPts val="1800"/>
              <a:buChar char="●"/>
              <a:defRPr>
                <a:solidFill>
                  <a:srgbClr val="FFFFFF"/>
                </a:solidFill>
              </a:defRPr>
            </a:lvl4pPr>
            <a:lvl5pPr indent="-342900" lvl="4" marL="2286000" rtl="0" algn="l">
              <a:lnSpc>
                <a:spcPct val="115000"/>
              </a:lnSpc>
              <a:spcBef>
                <a:spcPts val="1000"/>
              </a:spcBef>
              <a:spcAft>
                <a:spcPts val="0"/>
              </a:spcAft>
              <a:buClr>
                <a:srgbClr val="FFFFFF"/>
              </a:buClr>
              <a:buSzPts val="1800"/>
              <a:buChar char="○"/>
              <a:defRPr>
                <a:solidFill>
                  <a:srgbClr val="FFFFFF"/>
                </a:solidFill>
              </a:defRPr>
            </a:lvl5pPr>
            <a:lvl6pPr indent="-342900" lvl="5" marL="2743200" rtl="0" algn="l">
              <a:lnSpc>
                <a:spcPct val="115000"/>
              </a:lnSpc>
              <a:spcBef>
                <a:spcPts val="1000"/>
              </a:spcBef>
              <a:spcAft>
                <a:spcPts val="0"/>
              </a:spcAft>
              <a:buClr>
                <a:srgbClr val="FFFFFF"/>
              </a:buClr>
              <a:buSzPts val="1800"/>
              <a:buChar char="■"/>
              <a:defRPr>
                <a:solidFill>
                  <a:srgbClr val="FFFFFF"/>
                </a:solidFill>
              </a:defRPr>
            </a:lvl6pPr>
            <a:lvl7pPr indent="-342900" lvl="6" marL="3200400" rtl="0" algn="l">
              <a:lnSpc>
                <a:spcPct val="115000"/>
              </a:lnSpc>
              <a:spcBef>
                <a:spcPts val="1000"/>
              </a:spcBef>
              <a:spcAft>
                <a:spcPts val="0"/>
              </a:spcAft>
              <a:buClr>
                <a:srgbClr val="FFFFFF"/>
              </a:buClr>
              <a:buSzPts val="1800"/>
              <a:buChar char="●"/>
              <a:defRPr>
                <a:solidFill>
                  <a:srgbClr val="FFFFFF"/>
                </a:solidFill>
              </a:defRPr>
            </a:lvl7pPr>
            <a:lvl8pPr indent="-342900" lvl="7" marL="3657600" rtl="0" algn="l">
              <a:lnSpc>
                <a:spcPct val="115000"/>
              </a:lnSpc>
              <a:spcBef>
                <a:spcPts val="1000"/>
              </a:spcBef>
              <a:spcAft>
                <a:spcPts val="0"/>
              </a:spcAft>
              <a:buClr>
                <a:srgbClr val="FFFFFF"/>
              </a:buClr>
              <a:buSzPts val="1800"/>
              <a:buChar char="○"/>
              <a:defRPr>
                <a:solidFill>
                  <a:srgbClr val="FFFFFF"/>
                </a:solidFill>
              </a:defRPr>
            </a:lvl8pPr>
            <a:lvl9pPr indent="-342900" lvl="8" marL="4114800" rtl="0" algn="l">
              <a:lnSpc>
                <a:spcPct val="115000"/>
              </a:lnSpc>
              <a:spcBef>
                <a:spcPts val="1000"/>
              </a:spcBef>
              <a:spcAft>
                <a:spcPts val="1000"/>
              </a:spcAft>
              <a:buClr>
                <a:srgbClr val="FFFFFF"/>
              </a:buClr>
              <a:buSzPts val="1800"/>
              <a:buChar char="■"/>
              <a:defRPr>
                <a:solidFill>
                  <a:srgbClr val="FFFFFF"/>
                </a:solidFill>
              </a:defRPr>
            </a:lvl9pPr>
          </a:lstStyle>
          <a:p/>
        </p:txBody>
      </p:sp>
      <p:sp>
        <p:nvSpPr>
          <p:cNvPr id="231" name="Google Shape;231;p49"/>
          <p:cNvSpPr txBox="1"/>
          <p:nvPr>
            <p:ph idx="3"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p:cSld name="TITLE_AND_BODY_2_1_1_1_1_1">
    <p:bg>
      <p:bgPr>
        <a:solidFill>
          <a:srgbClr val="FFFFFF"/>
        </a:solidFill>
      </p:bgPr>
    </p:bg>
    <p:spTree>
      <p:nvGrpSpPr>
        <p:cNvPr id="232" name="Shape 232"/>
        <p:cNvGrpSpPr/>
        <p:nvPr/>
      </p:nvGrpSpPr>
      <p:grpSpPr>
        <a:xfrm>
          <a:off x="0" y="0"/>
          <a:ext cx="0" cy="0"/>
          <a:chOff x="0" y="0"/>
          <a:chExt cx="0" cy="0"/>
        </a:xfrm>
      </p:grpSpPr>
      <p:sp>
        <p:nvSpPr>
          <p:cNvPr id="233" name="Google Shape;233;p50"/>
          <p:cNvSpPr txBox="1"/>
          <p:nvPr>
            <p:ph type="ctrTitle"/>
          </p:nvPr>
        </p:nvSpPr>
        <p:spPr>
          <a:xfrm>
            <a:off x="841248" y="704088"/>
            <a:ext cx="7425000" cy="82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234" name="Google Shape;234;p50"/>
          <p:cNvSpPr txBox="1"/>
          <p:nvPr>
            <p:ph idx="1" type="body"/>
          </p:nvPr>
        </p:nvSpPr>
        <p:spPr>
          <a:xfrm>
            <a:off x="841248" y="2020824"/>
            <a:ext cx="3617700" cy="2637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235" name="Google Shape;235;p50"/>
          <p:cNvSpPr txBox="1"/>
          <p:nvPr>
            <p:ph idx="2" type="body"/>
          </p:nvPr>
        </p:nvSpPr>
        <p:spPr>
          <a:xfrm>
            <a:off x="4773168" y="2020824"/>
            <a:ext cx="3617700" cy="2637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236" name="Google Shape;236;p50"/>
          <p:cNvSpPr txBox="1"/>
          <p:nvPr>
            <p:ph idx="3"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Light">
  <p:cSld name="CUSTOM">
    <p:spTree>
      <p:nvGrpSpPr>
        <p:cNvPr id="237" name="Shape 237"/>
        <p:cNvGrpSpPr/>
        <p:nvPr/>
      </p:nvGrpSpPr>
      <p:grpSpPr>
        <a:xfrm>
          <a:off x="0" y="0"/>
          <a:ext cx="0" cy="0"/>
          <a:chOff x="0" y="0"/>
          <a:chExt cx="0" cy="0"/>
        </a:xfrm>
      </p:grpSpPr>
      <p:sp>
        <p:nvSpPr>
          <p:cNvPr id="238" name="Google Shape;238;p51"/>
          <p:cNvSpPr txBox="1"/>
          <p:nvPr>
            <p:ph idx="1" type="subTitle"/>
          </p:nvPr>
        </p:nvSpPr>
        <p:spPr>
          <a:xfrm>
            <a:off x="841248" y="384048"/>
            <a:ext cx="7470600" cy="310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239" name="Google Shape;239;p51"/>
          <p:cNvSpPr txBox="1"/>
          <p:nvPr>
            <p:ph type="ctrTitle"/>
          </p:nvPr>
        </p:nvSpPr>
        <p:spPr>
          <a:xfrm>
            <a:off x="841248" y="704088"/>
            <a:ext cx="7425000" cy="82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and 1 column light">
  <p:cSld name="CUSTOM_5">
    <p:spTree>
      <p:nvGrpSpPr>
        <p:cNvPr id="240" name="Shape 240"/>
        <p:cNvGrpSpPr/>
        <p:nvPr/>
      </p:nvGrpSpPr>
      <p:grpSpPr>
        <a:xfrm>
          <a:off x="0" y="0"/>
          <a:ext cx="0" cy="0"/>
          <a:chOff x="0" y="0"/>
          <a:chExt cx="0" cy="0"/>
        </a:xfrm>
      </p:grpSpPr>
      <p:sp>
        <p:nvSpPr>
          <p:cNvPr id="241" name="Google Shape;241;p52"/>
          <p:cNvSpPr/>
          <p:nvPr/>
        </p:nvSpPr>
        <p:spPr>
          <a:xfrm>
            <a:off x="838939" y="384048"/>
            <a:ext cx="7466100" cy="82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600"/>
              <a:buNone/>
            </a:pPr>
            <a:r>
              <a:rPr b="1" lang="en" sz="2600">
                <a:solidFill>
                  <a:srgbClr val="046B99"/>
                </a:solidFill>
                <a:latin typeface="Helvetica Neue"/>
                <a:ea typeface="Helvetica Neue"/>
                <a:cs typeface="Helvetica Neue"/>
                <a:sym typeface="Helvetica Neue"/>
              </a:rPr>
              <a:t>Two line bulleted list title</a:t>
            </a:r>
            <a:endParaRPr b="1" i="0" sz="2600" u="none" cap="none" strike="noStrike">
              <a:solidFill>
                <a:srgbClr val="046B99"/>
              </a:solidFill>
              <a:latin typeface="Helvetica Neue"/>
              <a:ea typeface="Helvetica Neue"/>
              <a:cs typeface="Helvetica Neue"/>
              <a:sym typeface="Helvetica Neue"/>
            </a:endParaRPr>
          </a:p>
        </p:txBody>
      </p:sp>
      <p:sp>
        <p:nvSpPr>
          <p:cNvPr id="242" name="Google Shape;242;p52"/>
          <p:cNvSpPr txBox="1"/>
          <p:nvPr/>
        </p:nvSpPr>
        <p:spPr>
          <a:xfrm>
            <a:off x="841248" y="1216152"/>
            <a:ext cx="7470600" cy="3456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Quisque efficitur elit sem, in maximus ligula molestie molestie. Praesent quis justo mauris. </a:t>
            </a:r>
            <a:endParaRPr sz="1800">
              <a:solidFill>
                <a:srgbClr val="1C304A"/>
              </a:solidFill>
              <a:latin typeface="Helvetica Neue"/>
              <a:ea typeface="Helvetica Neue"/>
              <a:cs typeface="Helvetica Neue"/>
              <a:sym typeface="Helvetica Neue"/>
            </a:endParaRPr>
          </a:p>
          <a:p>
            <a:pPr indent="-342900" lvl="0" marL="457200" rtl="0" algn="l">
              <a:lnSpc>
                <a:spcPct val="115000"/>
              </a:lnSpc>
              <a:spcBef>
                <a:spcPts val="160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Vivamus augue massa, iaculis lacinia eleifend sit amet, mattis vitae nibh. Quisque nec eros consequat, iaculis enim ac, fringilla leo. </a:t>
            </a:r>
            <a:endParaRPr sz="1800">
              <a:solidFill>
                <a:srgbClr val="1C304A"/>
              </a:solidFill>
              <a:latin typeface="Helvetica Neue"/>
              <a:ea typeface="Helvetica Neue"/>
              <a:cs typeface="Helvetica Neue"/>
              <a:sym typeface="Helvetica Neue"/>
            </a:endParaRPr>
          </a:p>
          <a:p>
            <a:pPr indent="-342900" lvl="0" marL="457200" rtl="0" algn="l">
              <a:lnSpc>
                <a:spcPct val="115000"/>
              </a:lnSpc>
              <a:spcBef>
                <a:spcPts val="1600"/>
              </a:spcBef>
              <a:spcAft>
                <a:spcPts val="160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Curabitur ante augue, rutrum eu tortor id, bibendum varius erat. Ut eget metus sed sapien vulputate suscipit.</a:t>
            </a:r>
            <a:endParaRPr sz="1800">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Dark">
  <p:cSld name="SECTION_TITLE_AND_DESCRIPTION_1">
    <p:spTree>
      <p:nvGrpSpPr>
        <p:cNvPr id="243" name="Shape 243"/>
        <p:cNvGrpSpPr/>
        <p:nvPr/>
      </p:nvGrpSpPr>
      <p:grpSpPr>
        <a:xfrm>
          <a:off x="0" y="0"/>
          <a:ext cx="0" cy="0"/>
          <a:chOff x="0" y="0"/>
          <a:chExt cx="0" cy="0"/>
        </a:xfrm>
      </p:grpSpPr>
      <p:pic>
        <p:nvPicPr>
          <p:cNvPr id="244" name="Google Shape;244;p53"/>
          <p:cNvPicPr preferRelativeResize="0"/>
          <p:nvPr/>
        </p:nvPicPr>
        <p:blipFill rotWithShape="1">
          <a:blip r:embed="rId2">
            <a:alphaModFix/>
          </a:blip>
          <a:srcRect b="30901" l="47427" r="11416" t="6909"/>
          <a:stretch/>
        </p:blipFill>
        <p:spPr>
          <a:xfrm>
            <a:off x="4572000" y="-42840"/>
            <a:ext cx="4619100" cy="5235000"/>
          </a:xfrm>
          <a:prstGeom prst="rect">
            <a:avLst/>
          </a:prstGeom>
          <a:noFill/>
          <a:ln>
            <a:noFill/>
          </a:ln>
        </p:spPr>
      </p:pic>
      <p:sp>
        <p:nvSpPr>
          <p:cNvPr id="245" name="Google Shape;245;p53"/>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3"/>
          <p:cNvSpPr txBox="1"/>
          <p:nvPr>
            <p:ph type="ctrTitle"/>
          </p:nvPr>
        </p:nvSpPr>
        <p:spPr>
          <a:xfrm>
            <a:off x="841248" y="704088"/>
            <a:ext cx="3730800" cy="82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247" name="Google Shape;247;p53"/>
          <p:cNvSpPr txBox="1"/>
          <p:nvPr>
            <p:ph idx="1" type="body"/>
          </p:nvPr>
        </p:nvSpPr>
        <p:spPr>
          <a:xfrm>
            <a:off x="841248" y="1709928"/>
            <a:ext cx="3383400" cy="26376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1000"/>
              </a:spcBef>
              <a:spcAft>
                <a:spcPts val="0"/>
              </a:spcAft>
              <a:buClr>
                <a:srgbClr val="FFFFFF"/>
              </a:buClr>
              <a:buSzPts val="1200"/>
              <a:buChar char="○"/>
              <a:defRPr sz="1200">
                <a:solidFill>
                  <a:srgbClr val="FFFFFF"/>
                </a:solidFill>
              </a:defRPr>
            </a:lvl2pPr>
            <a:lvl3pPr indent="-304800" lvl="2" marL="1371600" rtl="0" algn="l">
              <a:lnSpc>
                <a:spcPct val="115000"/>
              </a:lnSpc>
              <a:spcBef>
                <a:spcPts val="1000"/>
              </a:spcBef>
              <a:spcAft>
                <a:spcPts val="0"/>
              </a:spcAft>
              <a:buClr>
                <a:srgbClr val="FFFFFF"/>
              </a:buClr>
              <a:buSzPts val="1200"/>
              <a:buChar char="■"/>
              <a:defRPr sz="1200">
                <a:solidFill>
                  <a:srgbClr val="FFFFFF"/>
                </a:solidFill>
              </a:defRPr>
            </a:lvl3pPr>
            <a:lvl4pPr indent="-304800" lvl="3" marL="1828800" rtl="0" algn="l">
              <a:lnSpc>
                <a:spcPct val="115000"/>
              </a:lnSpc>
              <a:spcBef>
                <a:spcPts val="1000"/>
              </a:spcBef>
              <a:spcAft>
                <a:spcPts val="0"/>
              </a:spcAft>
              <a:buClr>
                <a:srgbClr val="FFFFFF"/>
              </a:buClr>
              <a:buSzPts val="1200"/>
              <a:buChar char="●"/>
              <a:defRPr sz="1200">
                <a:solidFill>
                  <a:srgbClr val="FFFFFF"/>
                </a:solidFill>
              </a:defRPr>
            </a:lvl4pPr>
            <a:lvl5pPr indent="-304800" lvl="4" marL="2286000" rtl="0" algn="l">
              <a:lnSpc>
                <a:spcPct val="115000"/>
              </a:lnSpc>
              <a:spcBef>
                <a:spcPts val="1000"/>
              </a:spcBef>
              <a:spcAft>
                <a:spcPts val="0"/>
              </a:spcAft>
              <a:buClr>
                <a:srgbClr val="FFFFFF"/>
              </a:buClr>
              <a:buSzPts val="1200"/>
              <a:buChar char="○"/>
              <a:defRPr sz="1200">
                <a:solidFill>
                  <a:srgbClr val="FFFFFF"/>
                </a:solidFill>
              </a:defRPr>
            </a:lvl5pPr>
            <a:lvl6pPr indent="-304800" lvl="5" marL="2743200" rtl="0" algn="l">
              <a:lnSpc>
                <a:spcPct val="115000"/>
              </a:lnSpc>
              <a:spcBef>
                <a:spcPts val="1000"/>
              </a:spcBef>
              <a:spcAft>
                <a:spcPts val="0"/>
              </a:spcAft>
              <a:buClr>
                <a:srgbClr val="FFFFFF"/>
              </a:buClr>
              <a:buSzPts val="1200"/>
              <a:buChar char="■"/>
              <a:defRPr sz="1200">
                <a:solidFill>
                  <a:srgbClr val="FFFFFF"/>
                </a:solidFill>
              </a:defRPr>
            </a:lvl6pPr>
            <a:lvl7pPr indent="-304800" lvl="6" marL="3200400" rtl="0" algn="l">
              <a:lnSpc>
                <a:spcPct val="115000"/>
              </a:lnSpc>
              <a:spcBef>
                <a:spcPts val="1000"/>
              </a:spcBef>
              <a:spcAft>
                <a:spcPts val="0"/>
              </a:spcAft>
              <a:buClr>
                <a:srgbClr val="FFFFFF"/>
              </a:buClr>
              <a:buSzPts val="1200"/>
              <a:buChar char="●"/>
              <a:defRPr sz="1200">
                <a:solidFill>
                  <a:srgbClr val="FFFFFF"/>
                </a:solidFill>
              </a:defRPr>
            </a:lvl7pPr>
            <a:lvl8pPr indent="-304800" lvl="7" marL="3657600" rtl="0" algn="l">
              <a:lnSpc>
                <a:spcPct val="115000"/>
              </a:lnSpc>
              <a:spcBef>
                <a:spcPts val="1000"/>
              </a:spcBef>
              <a:spcAft>
                <a:spcPts val="0"/>
              </a:spcAft>
              <a:buClr>
                <a:srgbClr val="FFFFFF"/>
              </a:buClr>
              <a:buSzPts val="1200"/>
              <a:buChar char="○"/>
              <a:defRPr sz="1200">
                <a:solidFill>
                  <a:srgbClr val="FFFFFF"/>
                </a:solidFill>
              </a:defRPr>
            </a:lvl8pPr>
            <a:lvl9pPr indent="-304800" lvl="8" marL="4114800" rtl="0" algn="l">
              <a:lnSpc>
                <a:spcPct val="115000"/>
              </a:lnSpc>
              <a:spcBef>
                <a:spcPts val="1000"/>
              </a:spcBef>
              <a:spcAft>
                <a:spcPts val="1000"/>
              </a:spcAft>
              <a:buClr>
                <a:srgbClr val="FFFFFF"/>
              </a:buClr>
              <a:buSzPts val="1200"/>
              <a:buChar char="■"/>
              <a:defRPr sz="1200">
                <a:solidFill>
                  <a:srgbClr val="FFFFFF"/>
                </a:solidFill>
              </a:defRPr>
            </a:lvl9pPr>
          </a:lstStyle>
          <a:p/>
        </p:txBody>
      </p:sp>
      <p:sp>
        <p:nvSpPr>
          <p:cNvPr id="248" name="Google Shape;248;p53"/>
          <p:cNvSpPr txBox="1"/>
          <p:nvPr>
            <p:ph idx="2" type="subTitle"/>
          </p:nvPr>
        </p:nvSpPr>
        <p:spPr>
          <a:xfrm>
            <a:off x="841248" y="384048"/>
            <a:ext cx="3730800" cy="2742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p:cSld name="SECTION_TITLE_AND_DESCRIPTION_1_2">
    <p:spTree>
      <p:nvGrpSpPr>
        <p:cNvPr id="249" name="Shape 249"/>
        <p:cNvGrpSpPr/>
        <p:nvPr/>
      </p:nvGrpSpPr>
      <p:grpSpPr>
        <a:xfrm>
          <a:off x="0" y="0"/>
          <a:ext cx="0" cy="0"/>
          <a:chOff x="0" y="0"/>
          <a:chExt cx="0" cy="0"/>
        </a:xfrm>
      </p:grpSpPr>
      <p:sp>
        <p:nvSpPr>
          <p:cNvPr id="250" name="Google Shape;250;p54"/>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4"/>
          <p:cNvSpPr txBox="1"/>
          <p:nvPr>
            <p:ph type="ctrTitle"/>
          </p:nvPr>
        </p:nvSpPr>
        <p:spPr>
          <a:xfrm>
            <a:off x="841248" y="704088"/>
            <a:ext cx="3730800" cy="8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252" name="Google Shape;252;p54"/>
          <p:cNvSpPr txBox="1"/>
          <p:nvPr>
            <p:ph idx="1" type="body"/>
          </p:nvPr>
        </p:nvSpPr>
        <p:spPr>
          <a:xfrm>
            <a:off x="841248" y="2020824"/>
            <a:ext cx="3383400" cy="2637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253" name="Google Shape;253;p54"/>
          <p:cNvSpPr txBox="1"/>
          <p:nvPr>
            <p:ph idx="2" type="subTitle"/>
          </p:nvPr>
        </p:nvSpPr>
        <p:spPr>
          <a:xfrm>
            <a:off x="841248" y="384048"/>
            <a:ext cx="3730800" cy="2742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s - Dark">
  <p:cSld name="SECTION_TITLE_AND_DESCRIPTION_1_1">
    <p:bg>
      <p:bgPr>
        <a:solidFill>
          <a:srgbClr val="1C304A"/>
        </a:solidFill>
      </p:bgPr>
    </p:bg>
    <p:spTree>
      <p:nvGrpSpPr>
        <p:cNvPr id="254" name="Shape 254"/>
        <p:cNvGrpSpPr/>
        <p:nvPr/>
      </p:nvGrpSpPr>
      <p:grpSpPr>
        <a:xfrm>
          <a:off x="0" y="0"/>
          <a:ext cx="0" cy="0"/>
          <a:chOff x="0" y="0"/>
          <a:chExt cx="0" cy="0"/>
        </a:xfrm>
      </p:grpSpPr>
      <p:sp>
        <p:nvSpPr>
          <p:cNvPr id="255" name="Google Shape;255;p55"/>
          <p:cNvSpPr txBox="1"/>
          <p:nvPr>
            <p:ph type="ctrTitle"/>
          </p:nvPr>
        </p:nvSpPr>
        <p:spPr>
          <a:xfrm>
            <a:off x="841248" y="530352"/>
            <a:ext cx="7488900" cy="2679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256" name="Google Shape;256;p55"/>
          <p:cNvSpPr txBox="1"/>
          <p:nvPr>
            <p:ph idx="1" type="body"/>
          </p:nvPr>
        </p:nvSpPr>
        <p:spPr>
          <a:xfrm>
            <a:off x="841248" y="3585136"/>
            <a:ext cx="2258100" cy="13326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0"/>
              </a:spcBef>
              <a:spcAft>
                <a:spcPts val="0"/>
              </a:spcAft>
              <a:buClr>
                <a:srgbClr val="FFFFFF"/>
              </a:buClr>
              <a:buSzPts val="1000"/>
              <a:buChar char="●"/>
              <a:defRPr sz="1000">
                <a:solidFill>
                  <a:srgbClr val="FFFFFF"/>
                </a:solidFill>
              </a:defRPr>
            </a:lvl1pPr>
            <a:lvl2pPr indent="-292100" lvl="1" marL="914400" rtl="0" algn="l">
              <a:lnSpc>
                <a:spcPct val="115000"/>
              </a:lnSpc>
              <a:spcBef>
                <a:spcPts val="1600"/>
              </a:spcBef>
              <a:spcAft>
                <a:spcPts val="0"/>
              </a:spcAft>
              <a:buClr>
                <a:srgbClr val="FFFFFF"/>
              </a:buClr>
              <a:buSzPts val="1000"/>
              <a:buChar char="○"/>
              <a:defRPr sz="1000">
                <a:solidFill>
                  <a:srgbClr val="FFFFFF"/>
                </a:solidFill>
              </a:defRPr>
            </a:lvl2pPr>
            <a:lvl3pPr indent="-292100" lvl="2" marL="1371600" rtl="0" algn="l">
              <a:lnSpc>
                <a:spcPct val="115000"/>
              </a:lnSpc>
              <a:spcBef>
                <a:spcPts val="1600"/>
              </a:spcBef>
              <a:spcAft>
                <a:spcPts val="0"/>
              </a:spcAft>
              <a:buClr>
                <a:srgbClr val="FFFFFF"/>
              </a:buClr>
              <a:buSzPts val="1000"/>
              <a:buChar char="■"/>
              <a:defRPr sz="1000">
                <a:solidFill>
                  <a:srgbClr val="FFFFFF"/>
                </a:solidFill>
              </a:defRPr>
            </a:lvl3pPr>
            <a:lvl4pPr indent="-292100" lvl="3" marL="1828800" rtl="0" algn="l">
              <a:lnSpc>
                <a:spcPct val="115000"/>
              </a:lnSpc>
              <a:spcBef>
                <a:spcPts val="1600"/>
              </a:spcBef>
              <a:spcAft>
                <a:spcPts val="0"/>
              </a:spcAft>
              <a:buClr>
                <a:srgbClr val="FFFFFF"/>
              </a:buClr>
              <a:buSzPts val="1000"/>
              <a:buChar char="●"/>
              <a:defRPr sz="1000">
                <a:solidFill>
                  <a:srgbClr val="FFFFFF"/>
                </a:solidFill>
              </a:defRPr>
            </a:lvl4pPr>
            <a:lvl5pPr indent="-292100" lvl="4" marL="2286000" rtl="0" algn="l">
              <a:lnSpc>
                <a:spcPct val="115000"/>
              </a:lnSpc>
              <a:spcBef>
                <a:spcPts val="1600"/>
              </a:spcBef>
              <a:spcAft>
                <a:spcPts val="0"/>
              </a:spcAft>
              <a:buClr>
                <a:srgbClr val="FFFFFF"/>
              </a:buClr>
              <a:buSzPts val="1000"/>
              <a:buChar char="○"/>
              <a:defRPr>
                <a:solidFill>
                  <a:srgbClr val="FFFFFF"/>
                </a:solidFill>
              </a:defRPr>
            </a:lvl5pPr>
            <a:lvl6pPr indent="-292100" lvl="5" marL="2743200" rtl="0" algn="l">
              <a:lnSpc>
                <a:spcPct val="115000"/>
              </a:lnSpc>
              <a:spcBef>
                <a:spcPts val="1600"/>
              </a:spcBef>
              <a:spcAft>
                <a:spcPts val="0"/>
              </a:spcAft>
              <a:buClr>
                <a:srgbClr val="FFFFFF"/>
              </a:buClr>
              <a:buSzPts val="1000"/>
              <a:buChar char="■"/>
              <a:defRPr sz="1000">
                <a:solidFill>
                  <a:srgbClr val="FFFFFF"/>
                </a:solidFill>
              </a:defRPr>
            </a:lvl6pPr>
            <a:lvl7pPr indent="-292100" lvl="6" marL="3200400" rtl="0" algn="l">
              <a:lnSpc>
                <a:spcPct val="115000"/>
              </a:lnSpc>
              <a:spcBef>
                <a:spcPts val="1600"/>
              </a:spcBef>
              <a:spcAft>
                <a:spcPts val="0"/>
              </a:spcAft>
              <a:buClr>
                <a:srgbClr val="FFFFFF"/>
              </a:buClr>
              <a:buSzPts val="1000"/>
              <a:buChar char="●"/>
              <a:defRPr sz="1000">
                <a:solidFill>
                  <a:srgbClr val="FFFFFF"/>
                </a:solidFill>
              </a:defRPr>
            </a:lvl7pPr>
            <a:lvl8pPr indent="-292100" lvl="7" marL="3657600" rtl="0" algn="l">
              <a:lnSpc>
                <a:spcPct val="115000"/>
              </a:lnSpc>
              <a:spcBef>
                <a:spcPts val="1600"/>
              </a:spcBef>
              <a:spcAft>
                <a:spcPts val="0"/>
              </a:spcAft>
              <a:buClr>
                <a:srgbClr val="FFFFFF"/>
              </a:buClr>
              <a:buSzPts val="1000"/>
              <a:buChar char="○"/>
              <a:defRPr sz="1000">
                <a:solidFill>
                  <a:srgbClr val="FFFFFF"/>
                </a:solidFill>
              </a:defRPr>
            </a:lvl8pPr>
            <a:lvl9pPr indent="-292100" lvl="8" marL="4114800" rtl="0" algn="l">
              <a:lnSpc>
                <a:spcPct val="115000"/>
              </a:lnSpc>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Light">
  <p:cSld name="TITLE_AND_BODY_2_1">
    <p:bg>
      <p:bgPr>
        <a:solidFill>
          <a:srgbClr val="FFFFFF"/>
        </a:solidFill>
      </p:bgPr>
    </p:bg>
    <p:spTree>
      <p:nvGrpSpPr>
        <p:cNvPr id="257" name="Shape 257"/>
        <p:cNvGrpSpPr/>
        <p:nvPr/>
      </p:nvGrpSpPr>
      <p:grpSpPr>
        <a:xfrm>
          <a:off x="0" y="0"/>
          <a:ext cx="0" cy="0"/>
          <a:chOff x="0" y="0"/>
          <a:chExt cx="0" cy="0"/>
        </a:xfrm>
      </p:grpSpPr>
      <p:sp>
        <p:nvSpPr>
          <p:cNvPr id="258" name="Google Shape;258;p56"/>
          <p:cNvSpPr txBox="1"/>
          <p:nvPr>
            <p:ph type="ctrTitle"/>
          </p:nvPr>
        </p:nvSpPr>
        <p:spPr>
          <a:xfrm>
            <a:off x="841248" y="1216152"/>
            <a:ext cx="7470600" cy="3456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259" name="Google Shape;259;p56"/>
          <p:cNvSpPr txBox="1"/>
          <p:nvPr>
            <p:ph idx="1" type="subTitle"/>
          </p:nvPr>
        </p:nvSpPr>
        <p:spPr>
          <a:xfrm>
            <a:off x="841248" y="384048"/>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g Point - Bright">
  <p:cSld name="TITLE_AND_BODY_2_1_1">
    <p:bg>
      <p:bgPr>
        <a:solidFill>
          <a:srgbClr val="00CFFF"/>
        </a:solidFill>
      </p:bgPr>
    </p:bg>
    <p:spTree>
      <p:nvGrpSpPr>
        <p:cNvPr id="260" name="Shape 260"/>
        <p:cNvGrpSpPr/>
        <p:nvPr/>
      </p:nvGrpSpPr>
      <p:grpSpPr>
        <a:xfrm>
          <a:off x="0" y="0"/>
          <a:ext cx="0" cy="0"/>
          <a:chOff x="0" y="0"/>
          <a:chExt cx="0" cy="0"/>
        </a:xfrm>
      </p:grpSpPr>
      <p:sp>
        <p:nvSpPr>
          <p:cNvPr id="261" name="Google Shape;261;p57"/>
          <p:cNvSpPr txBox="1"/>
          <p:nvPr>
            <p:ph type="ctrTitle"/>
          </p:nvPr>
        </p:nvSpPr>
        <p:spPr>
          <a:xfrm>
            <a:off x="841248" y="1216152"/>
            <a:ext cx="7470600" cy="2304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1">
  <p:cSld name="SECTION_TITLE_AND_DESCRIPTION_1_2_1">
    <p:spTree>
      <p:nvGrpSpPr>
        <p:cNvPr id="262" name="Shape 262"/>
        <p:cNvGrpSpPr/>
        <p:nvPr/>
      </p:nvGrpSpPr>
      <p:grpSpPr>
        <a:xfrm>
          <a:off x="0" y="0"/>
          <a:ext cx="0" cy="0"/>
          <a:chOff x="0" y="0"/>
          <a:chExt cx="0" cy="0"/>
        </a:xfrm>
      </p:grpSpPr>
      <p:sp>
        <p:nvSpPr>
          <p:cNvPr id="263" name="Google Shape;263;p58"/>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8"/>
          <p:cNvSpPr txBox="1"/>
          <p:nvPr>
            <p:ph type="ctrTitle"/>
          </p:nvPr>
        </p:nvSpPr>
        <p:spPr>
          <a:xfrm>
            <a:off x="718656" y="704088"/>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65" name="Google Shape;265;p58"/>
          <p:cNvSpPr txBox="1"/>
          <p:nvPr>
            <p:ph idx="1" type="body"/>
          </p:nvPr>
        </p:nvSpPr>
        <p:spPr>
          <a:xfrm>
            <a:off x="725275" y="2020824"/>
            <a:ext cx="3104700" cy="2637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000"/>
              </a:spcAft>
              <a:buSzPts val="1800"/>
              <a:buChar char="■"/>
              <a:defRPr/>
            </a:lvl9pPr>
          </a:lstStyle>
          <a:p/>
        </p:txBody>
      </p:sp>
      <p:sp>
        <p:nvSpPr>
          <p:cNvPr id="266" name="Google Shape;266;p58"/>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F Icons">
  <p:cSld name="SECTION_TITLE_AND_DESCRIPTION_1_2_1_1">
    <p:spTree>
      <p:nvGrpSpPr>
        <p:cNvPr id="267" name="Shape 267"/>
        <p:cNvGrpSpPr/>
        <p:nvPr/>
      </p:nvGrpSpPr>
      <p:grpSpPr>
        <a:xfrm>
          <a:off x="0" y="0"/>
          <a:ext cx="0" cy="0"/>
          <a:chOff x="0" y="0"/>
          <a:chExt cx="0" cy="0"/>
        </a:xfrm>
      </p:grpSpPr>
      <p:sp>
        <p:nvSpPr>
          <p:cNvPr id="268" name="Google Shape;268;p59"/>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59"/>
          <p:cNvPicPr preferRelativeResize="0"/>
          <p:nvPr/>
        </p:nvPicPr>
        <p:blipFill>
          <a:blip r:embed="rId2">
            <a:alphaModFix/>
          </a:blip>
          <a:stretch>
            <a:fillRect/>
          </a:stretch>
        </p:blipFill>
        <p:spPr>
          <a:xfrm>
            <a:off x="5401048" y="829041"/>
            <a:ext cx="457200" cy="401052"/>
          </a:xfrm>
          <a:prstGeom prst="rect">
            <a:avLst/>
          </a:prstGeom>
          <a:noFill/>
          <a:ln>
            <a:noFill/>
          </a:ln>
        </p:spPr>
      </p:pic>
      <p:pic>
        <p:nvPicPr>
          <p:cNvPr id="270" name="Google Shape;270;p59"/>
          <p:cNvPicPr preferRelativeResize="0"/>
          <p:nvPr/>
        </p:nvPicPr>
        <p:blipFill>
          <a:blip r:embed="rId3">
            <a:alphaModFix/>
          </a:blip>
          <a:stretch>
            <a:fillRect/>
          </a:stretch>
        </p:blipFill>
        <p:spPr>
          <a:xfrm>
            <a:off x="7915195" y="1554430"/>
            <a:ext cx="434016" cy="457200"/>
          </a:xfrm>
          <a:prstGeom prst="rect">
            <a:avLst/>
          </a:prstGeom>
          <a:noFill/>
          <a:ln>
            <a:noFill/>
          </a:ln>
        </p:spPr>
      </p:pic>
      <p:pic>
        <p:nvPicPr>
          <p:cNvPr id="271" name="Google Shape;271;p59"/>
          <p:cNvPicPr preferRelativeResize="0"/>
          <p:nvPr/>
        </p:nvPicPr>
        <p:blipFill>
          <a:blip r:embed="rId4">
            <a:alphaModFix/>
          </a:blip>
          <a:stretch>
            <a:fillRect/>
          </a:stretch>
        </p:blipFill>
        <p:spPr>
          <a:xfrm>
            <a:off x="6099215" y="2930220"/>
            <a:ext cx="411480" cy="390906"/>
          </a:xfrm>
          <a:prstGeom prst="rect">
            <a:avLst/>
          </a:prstGeom>
          <a:noFill/>
          <a:ln>
            <a:noFill/>
          </a:ln>
        </p:spPr>
      </p:pic>
      <p:pic>
        <p:nvPicPr>
          <p:cNvPr id="272" name="Google Shape;272;p59"/>
          <p:cNvPicPr preferRelativeResize="0"/>
          <p:nvPr/>
        </p:nvPicPr>
        <p:blipFill>
          <a:blip r:embed="rId5">
            <a:alphaModFix/>
          </a:blip>
          <a:stretch>
            <a:fillRect/>
          </a:stretch>
        </p:blipFill>
        <p:spPr>
          <a:xfrm>
            <a:off x="7710419" y="3625178"/>
            <a:ext cx="381199" cy="457200"/>
          </a:xfrm>
          <a:prstGeom prst="rect">
            <a:avLst/>
          </a:prstGeom>
          <a:noFill/>
          <a:ln>
            <a:noFill/>
          </a:ln>
        </p:spPr>
      </p:pic>
      <p:pic>
        <p:nvPicPr>
          <p:cNvPr id="273" name="Google Shape;273;p59"/>
          <p:cNvPicPr preferRelativeResize="0"/>
          <p:nvPr/>
        </p:nvPicPr>
        <p:blipFill>
          <a:blip r:embed="rId6">
            <a:alphaModFix/>
          </a:blip>
          <a:stretch>
            <a:fillRect/>
          </a:stretch>
        </p:blipFill>
        <p:spPr>
          <a:xfrm>
            <a:off x="8522444" y="2291125"/>
            <a:ext cx="507624" cy="411480"/>
          </a:xfrm>
          <a:prstGeom prst="rect">
            <a:avLst/>
          </a:prstGeom>
          <a:noFill/>
          <a:ln>
            <a:noFill/>
          </a:ln>
        </p:spPr>
      </p:pic>
      <p:pic>
        <p:nvPicPr>
          <p:cNvPr id="274" name="Google Shape;274;p59"/>
          <p:cNvPicPr preferRelativeResize="0"/>
          <p:nvPr/>
        </p:nvPicPr>
        <p:blipFill>
          <a:blip r:embed="rId7">
            <a:alphaModFix/>
          </a:blip>
          <a:stretch>
            <a:fillRect/>
          </a:stretch>
        </p:blipFill>
        <p:spPr>
          <a:xfrm>
            <a:off x="8584078" y="133454"/>
            <a:ext cx="392681" cy="457200"/>
          </a:xfrm>
          <a:prstGeom prst="rect">
            <a:avLst/>
          </a:prstGeom>
          <a:noFill/>
          <a:ln>
            <a:noFill/>
          </a:ln>
        </p:spPr>
      </p:pic>
      <p:pic>
        <p:nvPicPr>
          <p:cNvPr id="275" name="Google Shape;275;p59"/>
          <p:cNvPicPr preferRelativeResize="0"/>
          <p:nvPr/>
        </p:nvPicPr>
        <p:blipFill>
          <a:blip r:embed="rId8">
            <a:alphaModFix/>
          </a:blip>
          <a:stretch>
            <a:fillRect/>
          </a:stretch>
        </p:blipFill>
        <p:spPr>
          <a:xfrm>
            <a:off x="6647893" y="1600150"/>
            <a:ext cx="422656" cy="365760"/>
          </a:xfrm>
          <a:prstGeom prst="rect">
            <a:avLst/>
          </a:prstGeom>
          <a:noFill/>
          <a:ln>
            <a:noFill/>
          </a:ln>
        </p:spPr>
      </p:pic>
      <p:pic>
        <p:nvPicPr>
          <p:cNvPr id="276" name="Google Shape;276;p59"/>
          <p:cNvPicPr preferRelativeResize="0"/>
          <p:nvPr/>
        </p:nvPicPr>
        <p:blipFill>
          <a:blip r:embed="rId9">
            <a:alphaModFix/>
          </a:blip>
          <a:stretch>
            <a:fillRect/>
          </a:stretch>
        </p:blipFill>
        <p:spPr>
          <a:xfrm>
            <a:off x="8315892" y="4334256"/>
            <a:ext cx="767318" cy="685800"/>
          </a:xfrm>
          <a:prstGeom prst="rect">
            <a:avLst/>
          </a:prstGeom>
          <a:noFill/>
          <a:ln>
            <a:noFill/>
          </a:ln>
        </p:spPr>
      </p:pic>
      <p:pic>
        <p:nvPicPr>
          <p:cNvPr id="277" name="Google Shape;277;p59"/>
          <p:cNvPicPr preferRelativeResize="0"/>
          <p:nvPr/>
        </p:nvPicPr>
        <p:blipFill>
          <a:blip r:embed="rId10">
            <a:alphaModFix/>
          </a:blip>
          <a:stretch>
            <a:fillRect/>
          </a:stretch>
        </p:blipFill>
        <p:spPr>
          <a:xfrm>
            <a:off x="7385231" y="4334256"/>
            <a:ext cx="767318" cy="685800"/>
          </a:xfrm>
          <a:prstGeom prst="rect">
            <a:avLst/>
          </a:prstGeom>
          <a:noFill/>
          <a:ln>
            <a:noFill/>
          </a:ln>
        </p:spPr>
      </p:pic>
      <p:pic>
        <p:nvPicPr>
          <p:cNvPr id="278" name="Google Shape;278;p59"/>
          <p:cNvPicPr preferRelativeResize="0"/>
          <p:nvPr/>
        </p:nvPicPr>
        <p:blipFill>
          <a:blip r:embed="rId11">
            <a:alphaModFix/>
          </a:blip>
          <a:stretch>
            <a:fillRect/>
          </a:stretch>
        </p:blipFill>
        <p:spPr>
          <a:xfrm>
            <a:off x="5575684" y="4334256"/>
            <a:ext cx="471402" cy="685800"/>
          </a:xfrm>
          <a:prstGeom prst="rect">
            <a:avLst/>
          </a:prstGeom>
          <a:noFill/>
          <a:ln>
            <a:noFill/>
          </a:ln>
        </p:spPr>
      </p:pic>
      <p:pic>
        <p:nvPicPr>
          <p:cNvPr id="279" name="Google Shape;279;p59"/>
          <p:cNvPicPr preferRelativeResize="0"/>
          <p:nvPr/>
        </p:nvPicPr>
        <p:blipFill>
          <a:blip r:embed="rId12">
            <a:alphaModFix/>
          </a:blip>
          <a:stretch>
            <a:fillRect/>
          </a:stretch>
        </p:blipFill>
        <p:spPr>
          <a:xfrm>
            <a:off x="6877029" y="4471416"/>
            <a:ext cx="344859" cy="548640"/>
          </a:xfrm>
          <a:prstGeom prst="rect">
            <a:avLst/>
          </a:prstGeom>
          <a:noFill/>
          <a:ln>
            <a:noFill/>
          </a:ln>
        </p:spPr>
      </p:pic>
      <p:pic>
        <p:nvPicPr>
          <p:cNvPr id="280" name="Google Shape;280;p59"/>
          <p:cNvPicPr preferRelativeResize="0"/>
          <p:nvPr/>
        </p:nvPicPr>
        <p:blipFill>
          <a:blip r:embed="rId13">
            <a:alphaModFix/>
          </a:blip>
          <a:stretch>
            <a:fillRect/>
          </a:stretch>
        </p:blipFill>
        <p:spPr>
          <a:xfrm>
            <a:off x="6332760" y="3625178"/>
            <a:ext cx="431719" cy="457200"/>
          </a:xfrm>
          <a:prstGeom prst="rect">
            <a:avLst/>
          </a:prstGeom>
          <a:noFill/>
          <a:ln>
            <a:noFill/>
          </a:ln>
        </p:spPr>
      </p:pic>
      <p:pic>
        <p:nvPicPr>
          <p:cNvPr id="281" name="Google Shape;281;p59"/>
          <p:cNvPicPr preferRelativeResize="0"/>
          <p:nvPr/>
        </p:nvPicPr>
        <p:blipFill>
          <a:blip r:embed="rId14">
            <a:alphaModFix/>
          </a:blip>
          <a:stretch>
            <a:fillRect/>
          </a:stretch>
        </p:blipFill>
        <p:spPr>
          <a:xfrm>
            <a:off x="7296120" y="156314"/>
            <a:ext cx="388168" cy="411480"/>
          </a:xfrm>
          <a:prstGeom prst="rect">
            <a:avLst/>
          </a:prstGeom>
          <a:noFill/>
          <a:ln>
            <a:noFill/>
          </a:ln>
        </p:spPr>
      </p:pic>
      <p:pic>
        <p:nvPicPr>
          <p:cNvPr id="282" name="Google Shape;282;p59"/>
          <p:cNvPicPr preferRelativeResize="0"/>
          <p:nvPr/>
        </p:nvPicPr>
        <p:blipFill>
          <a:blip r:embed="rId15">
            <a:alphaModFix/>
          </a:blip>
          <a:stretch>
            <a:fillRect/>
          </a:stretch>
        </p:blipFill>
        <p:spPr>
          <a:xfrm>
            <a:off x="7910136" y="2291125"/>
            <a:ext cx="403250" cy="411480"/>
          </a:xfrm>
          <a:prstGeom prst="rect">
            <a:avLst/>
          </a:prstGeom>
          <a:noFill/>
          <a:ln>
            <a:noFill/>
          </a:ln>
        </p:spPr>
      </p:pic>
      <p:pic>
        <p:nvPicPr>
          <p:cNvPr id="283" name="Google Shape;283;p59"/>
          <p:cNvPicPr preferRelativeResize="0"/>
          <p:nvPr/>
        </p:nvPicPr>
        <p:blipFill>
          <a:blip r:embed="rId16">
            <a:alphaModFix/>
          </a:blip>
          <a:stretch>
            <a:fillRect/>
          </a:stretch>
        </p:blipFill>
        <p:spPr>
          <a:xfrm>
            <a:off x="5426174" y="1561859"/>
            <a:ext cx="411480" cy="442341"/>
          </a:xfrm>
          <a:prstGeom prst="rect">
            <a:avLst/>
          </a:prstGeom>
          <a:noFill/>
          <a:ln>
            <a:noFill/>
          </a:ln>
        </p:spPr>
      </p:pic>
      <p:pic>
        <p:nvPicPr>
          <p:cNvPr id="284" name="Google Shape;284;p59"/>
          <p:cNvPicPr preferRelativeResize="0"/>
          <p:nvPr/>
        </p:nvPicPr>
        <p:blipFill>
          <a:blip r:embed="rId17">
            <a:alphaModFix/>
          </a:blip>
          <a:stretch>
            <a:fillRect/>
          </a:stretch>
        </p:blipFill>
        <p:spPr>
          <a:xfrm>
            <a:off x="6620909" y="156314"/>
            <a:ext cx="427398" cy="411480"/>
          </a:xfrm>
          <a:prstGeom prst="rect">
            <a:avLst/>
          </a:prstGeom>
          <a:noFill/>
          <a:ln>
            <a:noFill/>
          </a:ln>
        </p:spPr>
      </p:pic>
      <p:pic>
        <p:nvPicPr>
          <p:cNvPr id="285" name="Google Shape;285;p59"/>
          <p:cNvPicPr preferRelativeResize="0"/>
          <p:nvPr/>
        </p:nvPicPr>
        <p:blipFill>
          <a:blip r:embed="rId18">
            <a:alphaModFix/>
          </a:blip>
          <a:stretch>
            <a:fillRect/>
          </a:stretch>
        </p:blipFill>
        <p:spPr>
          <a:xfrm>
            <a:off x="7409438" y="2268265"/>
            <a:ext cx="291640" cy="457200"/>
          </a:xfrm>
          <a:prstGeom prst="rect">
            <a:avLst/>
          </a:prstGeom>
          <a:noFill/>
          <a:ln>
            <a:noFill/>
          </a:ln>
        </p:spPr>
      </p:pic>
      <p:pic>
        <p:nvPicPr>
          <p:cNvPr id="286" name="Google Shape;286;p59"/>
          <p:cNvPicPr preferRelativeResize="0"/>
          <p:nvPr/>
        </p:nvPicPr>
        <p:blipFill>
          <a:blip r:embed="rId19">
            <a:alphaModFix/>
          </a:blip>
          <a:stretch>
            <a:fillRect/>
          </a:stretch>
        </p:blipFill>
        <p:spPr>
          <a:xfrm>
            <a:off x="4761583" y="1554430"/>
            <a:ext cx="459276" cy="457200"/>
          </a:xfrm>
          <a:prstGeom prst="rect">
            <a:avLst/>
          </a:prstGeom>
          <a:noFill/>
          <a:ln>
            <a:noFill/>
          </a:ln>
        </p:spPr>
      </p:pic>
      <p:pic>
        <p:nvPicPr>
          <p:cNvPr id="287" name="Google Shape;287;p59"/>
          <p:cNvPicPr preferRelativeResize="0"/>
          <p:nvPr/>
        </p:nvPicPr>
        <p:blipFill>
          <a:blip r:embed="rId20">
            <a:alphaModFix/>
          </a:blip>
          <a:stretch>
            <a:fillRect/>
          </a:stretch>
        </p:blipFill>
        <p:spPr>
          <a:xfrm>
            <a:off x="5666659" y="3670898"/>
            <a:ext cx="403250" cy="411480"/>
          </a:xfrm>
          <a:prstGeom prst="rect">
            <a:avLst/>
          </a:prstGeom>
          <a:noFill/>
          <a:ln>
            <a:noFill/>
          </a:ln>
        </p:spPr>
      </p:pic>
      <p:pic>
        <p:nvPicPr>
          <p:cNvPr id="288" name="Google Shape;288;p59"/>
          <p:cNvPicPr preferRelativeResize="0"/>
          <p:nvPr/>
        </p:nvPicPr>
        <p:blipFill>
          <a:blip r:embed="rId21">
            <a:alphaModFix/>
          </a:blip>
          <a:stretch>
            <a:fillRect/>
          </a:stretch>
        </p:blipFill>
        <p:spPr>
          <a:xfrm>
            <a:off x="4999645" y="3625178"/>
            <a:ext cx="404163" cy="457200"/>
          </a:xfrm>
          <a:prstGeom prst="rect">
            <a:avLst/>
          </a:prstGeom>
          <a:noFill/>
          <a:ln>
            <a:noFill/>
          </a:ln>
        </p:spPr>
      </p:pic>
      <p:pic>
        <p:nvPicPr>
          <p:cNvPr id="289" name="Google Shape;289;p59"/>
          <p:cNvPicPr preferRelativeResize="0"/>
          <p:nvPr/>
        </p:nvPicPr>
        <p:blipFill>
          <a:blip r:embed="rId22">
            <a:alphaModFix/>
          </a:blip>
          <a:stretch>
            <a:fillRect/>
          </a:stretch>
        </p:blipFill>
        <p:spPr>
          <a:xfrm>
            <a:off x="8573279" y="823827"/>
            <a:ext cx="403250" cy="411480"/>
          </a:xfrm>
          <a:prstGeom prst="rect">
            <a:avLst/>
          </a:prstGeom>
          <a:noFill/>
          <a:ln>
            <a:noFill/>
          </a:ln>
        </p:spPr>
      </p:pic>
      <p:pic>
        <p:nvPicPr>
          <p:cNvPr id="290" name="Google Shape;290;p59"/>
          <p:cNvPicPr preferRelativeResize="0"/>
          <p:nvPr/>
        </p:nvPicPr>
        <p:blipFill>
          <a:blip r:embed="rId23">
            <a:alphaModFix/>
          </a:blip>
          <a:stretch>
            <a:fillRect/>
          </a:stretch>
        </p:blipFill>
        <p:spPr>
          <a:xfrm>
            <a:off x="6052141" y="156314"/>
            <a:ext cx="320954" cy="411480"/>
          </a:xfrm>
          <a:prstGeom prst="rect">
            <a:avLst/>
          </a:prstGeom>
          <a:noFill/>
          <a:ln>
            <a:noFill/>
          </a:ln>
        </p:spPr>
      </p:pic>
      <p:pic>
        <p:nvPicPr>
          <p:cNvPr id="291" name="Google Shape;291;p59"/>
          <p:cNvPicPr preferRelativeResize="0"/>
          <p:nvPr/>
        </p:nvPicPr>
        <p:blipFill>
          <a:blip r:embed="rId24">
            <a:alphaModFix/>
          </a:blip>
          <a:stretch>
            <a:fillRect/>
          </a:stretch>
        </p:blipFill>
        <p:spPr>
          <a:xfrm>
            <a:off x="6727326" y="2268265"/>
            <a:ext cx="473054" cy="457200"/>
          </a:xfrm>
          <a:prstGeom prst="rect">
            <a:avLst/>
          </a:prstGeom>
          <a:noFill/>
          <a:ln>
            <a:noFill/>
          </a:ln>
        </p:spPr>
      </p:pic>
      <p:pic>
        <p:nvPicPr>
          <p:cNvPr id="292" name="Google Shape;292;p59"/>
          <p:cNvPicPr preferRelativeResize="0"/>
          <p:nvPr/>
        </p:nvPicPr>
        <p:blipFill>
          <a:blip r:embed="rId25">
            <a:alphaModFix/>
          </a:blip>
          <a:stretch>
            <a:fillRect/>
          </a:stretch>
        </p:blipFill>
        <p:spPr>
          <a:xfrm>
            <a:off x="8538285" y="2942793"/>
            <a:ext cx="479552" cy="365760"/>
          </a:xfrm>
          <a:prstGeom prst="rect">
            <a:avLst/>
          </a:prstGeom>
          <a:noFill/>
          <a:ln>
            <a:noFill/>
          </a:ln>
        </p:spPr>
      </p:pic>
      <p:pic>
        <p:nvPicPr>
          <p:cNvPr id="293" name="Google Shape;293;p59"/>
          <p:cNvPicPr preferRelativeResize="0"/>
          <p:nvPr/>
        </p:nvPicPr>
        <p:blipFill>
          <a:blip r:embed="rId26">
            <a:alphaModFix/>
          </a:blip>
          <a:stretch>
            <a:fillRect/>
          </a:stretch>
        </p:blipFill>
        <p:spPr>
          <a:xfrm>
            <a:off x="6065639" y="2291125"/>
            <a:ext cx="452628" cy="411480"/>
          </a:xfrm>
          <a:prstGeom prst="rect">
            <a:avLst/>
          </a:prstGeom>
          <a:noFill/>
          <a:ln>
            <a:noFill/>
          </a:ln>
        </p:spPr>
      </p:pic>
      <p:pic>
        <p:nvPicPr>
          <p:cNvPr id="294" name="Google Shape;294;p59"/>
          <p:cNvPicPr preferRelativeResize="0"/>
          <p:nvPr/>
        </p:nvPicPr>
        <p:blipFill>
          <a:blip r:embed="rId27">
            <a:alphaModFix/>
          </a:blip>
          <a:stretch>
            <a:fillRect/>
          </a:stretch>
        </p:blipFill>
        <p:spPr>
          <a:xfrm>
            <a:off x="7962442" y="800967"/>
            <a:ext cx="399570" cy="457200"/>
          </a:xfrm>
          <a:prstGeom prst="rect">
            <a:avLst/>
          </a:prstGeom>
          <a:noFill/>
          <a:ln>
            <a:noFill/>
          </a:ln>
        </p:spPr>
      </p:pic>
      <p:pic>
        <p:nvPicPr>
          <p:cNvPr id="295" name="Google Shape;295;p59"/>
          <p:cNvPicPr preferRelativeResize="0"/>
          <p:nvPr/>
        </p:nvPicPr>
        <p:blipFill>
          <a:blip r:embed="rId28">
            <a:alphaModFix/>
          </a:blip>
          <a:stretch>
            <a:fillRect/>
          </a:stretch>
        </p:blipFill>
        <p:spPr>
          <a:xfrm>
            <a:off x="5436907" y="133454"/>
            <a:ext cx="367421" cy="457200"/>
          </a:xfrm>
          <a:prstGeom prst="rect">
            <a:avLst/>
          </a:prstGeom>
          <a:noFill/>
          <a:ln>
            <a:noFill/>
          </a:ln>
        </p:spPr>
      </p:pic>
      <p:pic>
        <p:nvPicPr>
          <p:cNvPr id="296" name="Google Shape;296;p59"/>
          <p:cNvPicPr preferRelativeResize="0"/>
          <p:nvPr/>
        </p:nvPicPr>
        <p:blipFill>
          <a:blip r:embed="rId29">
            <a:alphaModFix/>
          </a:blip>
          <a:stretch>
            <a:fillRect/>
          </a:stretch>
        </p:blipFill>
        <p:spPr>
          <a:xfrm>
            <a:off x="7315007" y="823827"/>
            <a:ext cx="436169" cy="411480"/>
          </a:xfrm>
          <a:prstGeom prst="rect">
            <a:avLst/>
          </a:prstGeom>
          <a:noFill/>
          <a:ln>
            <a:noFill/>
          </a:ln>
        </p:spPr>
      </p:pic>
      <p:pic>
        <p:nvPicPr>
          <p:cNvPr id="297" name="Google Shape;297;p59"/>
          <p:cNvPicPr preferRelativeResize="0"/>
          <p:nvPr/>
        </p:nvPicPr>
        <p:blipFill>
          <a:blip r:embed="rId30">
            <a:alphaModFix/>
          </a:blip>
          <a:stretch>
            <a:fillRect/>
          </a:stretch>
        </p:blipFill>
        <p:spPr>
          <a:xfrm>
            <a:off x="4802302" y="156314"/>
            <a:ext cx="386791" cy="411480"/>
          </a:xfrm>
          <a:prstGeom prst="rect">
            <a:avLst/>
          </a:prstGeom>
          <a:noFill/>
          <a:ln>
            <a:noFill/>
          </a:ln>
        </p:spPr>
      </p:pic>
      <p:pic>
        <p:nvPicPr>
          <p:cNvPr id="298" name="Google Shape;298;p59"/>
          <p:cNvPicPr preferRelativeResize="0"/>
          <p:nvPr/>
        </p:nvPicPr>
        <p:blipFill>
          <a:blip r:embed="rId31">
            <a:alphaModFix/>
          </a:blip>
          <a:stretch>
            <a:fillRect/>
          </a:stretch>
        </p:blipFill>
        <p:spPr>
          <a:xfrm>
            <a:off x="7880974" y="2897073"/>
            <a:ext cx="447794" cy="457200"/>
          </a:xfrm>
          <a:prstGeom prst="rect">
            <a:avLst/>
          </a:prstGeom>
          <a:noFill/>
          <a:ln>
            <a:noFill/>
          </a:ln>
        </p:spPr>
      </p:pic>
      <p:pic>
        <p:nvPicPr>
          <p:cNvPr id="299" name="Google Shape;299;p59"/>
          <p:cNvPicPr preferRelativeResize="0"/>
          <p:nvPr/>
        </p:nvPicPr>
        <p:blipFill>
          <a:blip r:embed="rId32">
            <a:alphaModFix/>
          </a:blip>
          <a:stretch>
            <a:fillRect/>
          </a:stretch>
        </p:blipFill>
        <p:spPr>
          <a:xfrm>
            <a:off x="4796423" y="4334256"/>
            <a:ext cx="615919" cy="685800"/>
          </a:xfrm>
          <a:prstGeom prst="rect">
            <a:avLst/>
          </a:prstGeom>
          <a:noFill/>
          <a:ln>
            <a:noFill/>
          </a:ln>
        </p:spPr>
      </p:pic>
      <p:pic>
        <p:nvPicPr>
          <p:cNvPr id="300" name="Google Shape;300;p59"/>
          <p:cNvPicPr preferRelativeResize="0"/>
          <p:nvPr/>
        </p:nvPicPr>
        <p:blipFill>
          <a:blip r:embed="rId33">
            <a:alphaModFix/>
          </a:blip>
          <a:stretch>
            <a:fillRect/>
          </a:stretch>
        </p:blipFill>
        <p:spPr>
          <a:xfrm>
            <a:off x="6737981" y="830785"/>
            <a:ext cx="365760" cy="397565"/>
          </a:xfrm>
          <a:prstGeom prst="rect">
            <a:avLst/>
          </a:prstGeom>
          <a:noFill/>
          <a:ln>
            <a:noFill/>
          </a:ln>
        </p:spPr>
      </p:pic>
      <p:pic>
        <p:nvPicPr>
          <p:cNvPr id="301" name="Google Shape;301;p59"/>
          <p:cNvPicPr preferRelativeResize="0"/>
          <p:nvPr/>
        </p:nvPicPr>
        <p:blipFill>
          <a:blip r:embed="rId34">
            <a:alphaModFix/>
          </a:blip>
          <a:stretch>
            <a:fillRect/>
          </a:stretch>
        </p:blipFill>
        <p:spPr>
          <a:xfrm>
            <a:off x="4773744" y="2276609"/>
            <a:ext cx="429768" cy="440512"/>
          </a:xfrm>
          <a:prstGeom prst="rect">
            <a:avLst/>
          </a:prstGeom>
          <a:noFill/>
          <a:ln>
            <a:noFill/>
          </a:ln>
        </p:spPr>
      </p:pic>
      <p:pic>
        <p:nvPicPr>
          <p:cNvPr id="302" name="Google Shape;302;p59"/>
          <p:cNvPicPr preferRelativeResize="0"/>
          <p:nvPr/>
        </p:nvPicPr>
        <p:blipFill>
          <a:blip r:embed="rId35">
            <a:alphaModFix/>
          </a:blip>
          <a:stretch>
            <a:fillRect/>
          </a:stretch>
        </p:blipFill>
        <p:spPr>
          <a:xfrm>
            <a:off x="7274184" y="2897073"/>
            <a:ext cx="397274" cy="457200"/>
          </a:xfrm>
          <a:prstGeom prst="rect">
            <a:avLst/>
          </a:prstGeom>
          <a:noFill/>
          <a:ln>
            <a:noFill/>
          </a:ln>
        </p:spPr>
      </p:pic>
      <p:pic>
        <p:nvPicPr>
          <p:cNvPr id="303" name="Google Shape;303;p59"/>
          <p:cNvPicPr preferRelativeResize="0"/>
          <p:nvPr/>
        </p:nvPicPr>
        <p:blipFill>
          <a:blip r:embed="rId36">
            <a:alphaModFix/>
          </a:blip>
          <a:stretch>
            <a:fillRect/>
          </a:stretch>
        </p:blipFill>
        <p:spPr>
          <a:xfrm>
            <a:off x="7027331" y="3625178"/>
            <a:ext cx="420238" cy="457200"/>
          </a:xfrm>
          <a:prstGeom prst="rect">
            <a:avLst/>
          </a:prstGeom>
          <a:noFill/>
          <a:ln>
            <a:noFill/>
          </a:ln>
        </p:spPr>
      </p:pic>
      <p:pic>
        <p:nvPicPr>
          <p:cNvPr id="304" name="Google Shape;304;p59"/>
          <p:cNvPicPr preferRelativeResize="0"/>
          <p:nvPr/>
        </p:nvPicPr>
        <p:blipFill>
          <a:blip r:embed="rId37">
            <a:alphaModFix/>
          </a:blip>
          <a:stretch>
            <a:fillRect/>
          </a:stretch>
        </p:blipFill>
        <p:spPr>
          <a:xfrm>
            <a:off x="4747463" y="2919933"/>
            <a:ext cx="484925" cy="411480"/>
          </a:xfrm>
          <a:prstGeom prst="rect">
            <a:avLst/>
          </a:prstGeom>
          <a:noFill/>
          <a:ln>
            <a:noFill/>
          </a:ln>
        </p:spPr>
      </p:pic>
      <p:pic>
        <p:nvPicPr>
          <p:cNvPr id="305" name="Google Shape;305;p59"/>
          <p:cNvPicPr preferRelativeResize="0"/>
          <p:nvPr/>
        </p:nvPicPr>
        <p:blipFill>
          <a:blip r:embed="rId38">
            <a:alphaModFix/>
          </a:blip>
          <a:stretch>
            <a:fillRect/>
          </a:stretch>
        </p:blipFill>
        <p:spPr>
          <a:xfrm>
            <a:off x="7932102" y="133454"/>
            <a:ext cx="404163" cy="457200"/>
          </a:xfrm>
          <a:prstGeom prst="rect">
            <a:avLst/>
          </a:prstGeom>
          <a:noFill/>
          <a:ln>
            <a:noFill/>
          </a:ln>
        </p:spPr>
      </p:pic>
      <p:pic>
        <p:nvPicPr>
          <p:cNvPr id="306" name="Google Shape;306;p59"/>
          <p:cNvPicPr preferRelativeResize="0"/>
          <p:nvPr/>
        </p:nvPicPr>
        <p:blipFill>
          <a:blip r:embed="rId39">
            <a:alphaModFix/>
          </a:blip>
          <a:stretch>
            <a:fillRect/>
          </a:stretch>
        </p:blipFill>
        <p:spPr>
          <a:xfrm>
            <a:off x="6069514" y="813907"/>
            <a:ext cx="457200" cy="431321"/>
          </a:xfrm>
          <a:prstGeom prst="rect">
            <a:avLst/>
          </a:prstGeom>
          <a:noFill/>
          <a:ln>
            <a:noFill/>
          </a:ln>
        </p:spPr>
      </p:pic>
      <p:pic>
        <p:nvPicPr>
          <p:cNvPr id="307" name="Google Shape;307;p59"/>
          <p:cNvPicPr preferRelativeResize="0"/>
          <p:nvPr/>
        </p:nvPicPr>
        <p:blipFill>
          <a:blip r:embed="rId40">
            <a:alphaModFix/>
          </a:blip>
          <a:stretch>
            <a:fillRect/>
          </a:stretch>
        </p:blipFill>
        <p:spPr>
          <a:xfrm>
            <a:off x="6720211" y="2897073"/>
            <a:ext cx="344457" cy="457200"/>
          </a:xfrm>
          <a:prstGeom prst="rect">
            <a:avLst/>
          </a:prstGeom>
          <a:noFill/>
          <a:ln>
            <a:noFill/>
          </a:ln>
        </p:spPr>
      </p:pic>
      <p:pic>
        <p:nvPicPr>
          <p:cNvPr id="308" name="Google Shape;308;p59"/>
          <p:cNvPicPr preferRelativeResize="0"/>
          <p:nvPr/>
        </p:nvPicPr>
        <p:blipFill>
          <a:blip r:embed="rId41">
            <a:alphaModFix/>
          </a:blip>
          <a:stretch>
            <a:fillRect/>
          </a:stretch>
        </p:blipFill>
        <p:spPr>
          <a:xfrm>
            <a:off x="8554525" y="1554430"/>
            <a:ext cx="445498" cy="457200"/>
          </a:xfrm>
          <a:prstGeom prst="rect">
            <a:avLst/>
          </a:prstGeom>
          <a:noFill/>
          <a:ln>
            <a:noFill/>
          </a:ln>
        </p:spPr>
      </p:pic>
      <p:pic>
        <p:nvPicPr>
          <p:cNvPr id="309" name="Google Shape;309;p59"/>
          <p:cNvPicPr preferRelativeResize="0"/>
          <p:nvPr/>
        </p:nvPicPr>
        <p:blipFill>
          <a:blip r:embed="rId42">
            <a:alphaModFix/>
          </a:blip>
          <a:stretch>
            <a:fillRect/>
          </a:stretch>
        </p:blipFill>
        <p:spPr>
          <a:xfrm>
            <a:off x="8354469" y="3625178"/>
            <a:ext cx="362828" cy="457200"/>
          </a:xfrm>
          <a:prstGeom prst="rect">
            <a:avLst/>
          </a:prstGeom>
          <a:noFill/>
          <a:ln>
            <a:noFill/>
          </a:ln>
        </p:spPr>
      </p:pic>
      <p:pic>
        <p:nvPicPr>
          <p:cNvPr id="310" name="Google Shape;310;p59"/>
          <p:cNvPicPr preferRelativeResize="0"/>
          <p:nvPr/>
        </p:nvPicPr>
        <p:blipFill>
          <a:blip r:embed="rId43">
            <a:alphaModFix/>
          </a:blip>
          <a:stretch>
            <a:fillRect/>
          </a:stretch>
        </p:blipFill>
        <p:spPr>
          <a:xfrm>
            <a:off x="7275864" y="1554430"/>
            <a:ext cx="434016" cy="457200"/>
          </a:xfrm>
          <a:prstGeom prst="rect">
            <a:avLst/>
          </a:prstGeom>
          <a:noFill/>
          <a:ln>
            <a:noFill/>
          </a:ln>
        </p:spPr>
      </p:pic>
      <p:pic>
        <p:nvPicPr>
          <p:cNvPr id="311" name="Google Shape;311;p59"/>
          <p:cNvPicPr preferRelativeResize="0"/>
          <p:nvPr/>
        </p:nvPicPr>
        <p:blipFill>
          <a:blip r:embed="rId44">
            <a:alphaModFix/>
          </a:blip>
          <a:stretch>
            <a:fillRect/>
          </a:stretch>
        </p:blipFill>
        <p:spPr>
          <a:xfrm>
            <a:off x="5441905" y="2897073"/>
            <a:ext cx="447794" cy="457200"/>
          </a:xfrm>
          <a:prstGeom prst="rect">
            <a:avLst/>
          </a:prstGeom>
          <a:noFill/>
          <a:ln>
            <a:noFill/>
          </a:ln>
        </p:spPr>
      </p:pic>
      <p:pic>
        <p:nvPicPr>
          <p:cNvPr id="312" name="Google Shape;312;p59"/>
          <p:cNvPicPr preferRelativeResize="0"/>
          <p:nvPr/>
        </p:nvPicPr>
        <p:blipFill>
          <a:blip r:embed="rId45">
            <a:alphaModFix/>
          </a:blip>
          <a:stretch>
            <a:fillRect/>
          </a:stretch>
        </p:blipFill>
        <p:spPr>
          <a:xfrm>
            <a:off x="4797101" y="800967"/>
            <a:ext cx="392681" cy="457200"/>
          </a:xfrm>
          <a:prstGeom prst="rect">
            <a:avLst/>
          </a:prstGeom>
          <a:noFill/>
          <a:ln>
            <a:noFill/>
          </a:ln>
        </p:spPr>
      </p:pic>
      <p:pic>
        <p:nvPicPr>
          <p:cNvPr id="313" name="Google Shape;313;p59"/>
          <p:cNvPicPr preferRelativeResize="0"/>
          <p:nvPr/>
        </p:nvPicPr>
        <p:blipFill>
          <a:blip r:embed="rId46">
            <a:alphaModFix/>
          </a:blip>
          <a:stretch>
            <a:fillRect/>
          </a:stretch>
        </p:blipFill>
        <p:spPr>
          <a:xfrm>
            <a:off x="5412570" y="2268265"/>
            <a:ext cx="444012" cy="457200"/>
          </a:xfrm>
          <a:prstGeom prst="rect">
            <a:avLst/>
          </a:prstGeom>
          <a:noFill/>
          <a:ln>
            <a:noFill/>
          </a:ln>
        </p:spPr>
      </p:pic>
      <p:pic>
        <p:nvPicPr>
          <p:cNvPr id="314" name="Google Shape;314;p59"/>
          <p:cNvPicPr preferRelativeResize="0"/>
          <p:nvPr/>
        </p:nvPicPr>
        <p:blipFill>
          <a:blip r:embed="rId47">
            <a:alphaModFix/>
          </a:blip>
          <a:stretch>
            <a:fillRect/>
          </a:stretch>
        </p:blipFill>
        <p:spPr>
          <a:xfrm>
            <a:off x="6042968" y="1577290"/>
            <a:ext cx="399610" cy="411480"/>
          </a:xfrm>
          <a:prstGeom prst="rect">
            <a:avLst/>
          </a:prstGeom>
          <a:noFill/>
          <a:ln>
            <a:noFill/>
          </a:ln>
        </p:spPr>
      </p:pic>
      <p:pic>
        <p:nvPicPr>
          <p:cNvPr id="315" name="Google Shape;315;p59"/>
          <p:cNvPicPr preferRelativeResize="0"/>
          <p:nvPr/>
        </p:nvPicPr>
        <p:blipFill>
          <a:blip r:embed="rId48">
            <a:alphaModFix/>
          </a:blip>
          <a:stretch>
            <a:fillRect/>
          </a:stretch>
        </p:blipFill>
        <p:spPr>
          <a:xfrm>
            <a:off x="6210428" y="4392300"/>
            <a:ext cx="503259" cy="640080"/>
          </a:xfrm>
          <a:prstGeom prst="rect">
            <a:avLst/>
          </a:prstGeom>
          <a:noFill/>
          <a:ln>
            <a:noFill/>
          </a:ln>
        </p:spPr>
      </p:pic>
      <p:sp>
        <p:nvSpPr>
          <p:cNvPr id="316" name="Google Shape;316;p59"/>
          <p:cNvSpPr txBox="1"/>
          <p:nvPr/>
        </p:nvSpPr>
        <p:spPr>
          <a:xfrm>
            <a:off x="718650" y="1701875"/>
            <a:ext cx="30000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Visit the </a:t>
            </a:r>
            <a:r>
              <a:rPr lang="en" sz="1800" u="sng">
                <a:solidFill>
                  <a:srgbClr val="046B99"/>
                </a:solidFill>
                <a:latin typeface="Helvetica Neue"/>
                <a:ea typeface="Helvetica Neue"/>
                <a:cs typeface="Helvetica Neue"/>
                <a:sym typeface="Helvetica Neue"/>
                <a:hlinkClick r:id="rId49">
                  <a:extLst>
                    <a:ext uri="{A12FA001-AC4F-418D-AE19-62706E023703}">
                      <ahyp:hlinkClr val="tx"/>
                    </a:ext>
                  </a:extLst>
                </a:hlinkClick>
              </a:rPr>
              <a:t>Icon Starter</a:t>
            </a:r>
            <a:r>
              <a:rPr lang="en" sz="1800">
                <a:solidFill>
                  <a:srgbClr val="1C304A"/>
                </a:solidFill>
                <a:latin typeface="Helvetica Neue"/>
                <a:ea typeface="Helvetica Neue"/>
                <a:cs typeface="Helvetica Neue"/>
                <a:sym typeface="Helvetica Neue"/>
              </a:rPr>
              <a:t> for all the top requested icons and different colors</a:t>
            </a:r>
            <a:endParaRPr sz="1800">
              <a:solidFill>
                <a:srgbClr val="1C304A"/>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solidFill>
                <a:srgbClr val="1C304A"/>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Visit </a:t>
            </a:r>
            <a:r>
              <a:rPr lang="en" sz="1800" u="sng">
                <a:solidFill>
                  <a:srgbClr val="046B99"/>
                </a:solidFill>
                <a:latin typeface="Helvetica Neue"/>
                <a:ea typeface="Helvetica Neue"/>
                <a:cs typeface="Helvetica Neue"/>
                <a:sym typeface="Helvetica Neue"/>
                <a:hlinkClick r:id="rId50">
                  <a:extLst>
                    <a:ext uri="{A12FA001-AC4F-418D-AE19-62706E023703}">
                      <ahyp:hlinkClr val="tx"/>
                    </a:ext>
                  </a:extLst>
                </a:hlinkClick>
              </a:rPr>
              <a:t>brand.18f.gov/icons/</a:t>
            </a:r>
            <a:r>
              <a:rPr lang="en" sz="1800">
                <a:solidFill>
                  <a:srgbClr val="046B99"/>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to view and download the full set</a:t>
            </a:r>
            <a:endParaRPr sz="1800">
              <a:solidFill>
                <a:srgbClr val="1C304A"/>
              </a:solidFill>
              <a:latin typeface="Helvetica Neue"/>
              <a:ea typeface="Helvetica Neue"/>
              <a:cs typeface="Helvetica Neue"/>
              <a:sym typeface="Helvetica Neue"/>
            </a:endParaRPr>
          </a:p>
        </p:txBody>
      </p:sp>
      <p:sp>
        <p:nvSpPr>
          <p:cNvPr id="317" name="Google Shape;317;p59"/>
          <p:cNvSpPr txBox="1"/>
          <p:nvPr/>
        </p:nvSpPr>
        <p:spPr>
          <a:xfrm>
            <a:off x="841248" y="704088"/>
            <a:ext cx="3730800" cy="8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Icons for presentations</a:t>
            </a:r>
            <a:endParaRPr b="1" sz="26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2">
  <p:cSld name="TITLE_AND_TWO_COLUMNS_2">
    <p:spTree>
      <p:nvGrpSpPr>
        <p:cNvPr id="318" name="Shape 318"/>
        <p:cNvGrpSpPr/>
        <p:nvPr/>
      </p:nvGrpSpPr>
      <p:grpSpPr>
        <a:xfrm>
          <a:off x="0" y="0"/>
          <a:ext cx="0" cy="0"/>
          <a:chOff x="0" y="0"/>
          <a:chExt cx="0" cy="0"/>
        </a:xfrm>
      </p:grpSpPr>
      <p:sp>
        <p:nvSpPr>
          <p:cNvPr id="319" name="Google Shape;319;p60"/>
          <p:cNvSpPr txBox="1"/>
          <p:nvPr>
            <p:ph type="title"/>
          </p:nvPr>
        </p:nvSpPr>
        <p:spPr>
          <a:xfrm>
            <a:off x="841248" y="384048"/>
            <a:ext cx="74706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0" name="Google Shape;320;p60"/>
          <p:cNvSpPr txBox="1"/>
          <p:nvPr>
            <p:ph idx="1" type="body"/>
          </p:nvPr>
        </p:nvSpPr>
        <p:spPr>
          <a:xfrm>
            <a:off x="841248" y="1709928"/>
            <a:ext cx="3621000" cy="2633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1" name="Google Shape;321;p60"/>
          <p:cNvSpPr txBox="1"/>
          <p:nvPr>
            <p:ph idx="2" type="body"/>
          </p:nvPr>
        </p:nvSpPr>
        <p:spPr>
          <a:xfrm>
            <a:off x="4773168" y="1709928"/>
            <a:ext cx="3621000" cy="2633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2" name="Google Shape;322;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for Presentation">
  <p:cSld name="TITLE_1">
    <p:bg>
      <p:bgPr>
        <a:solidFill>
          <a:srgbClr val="1C304A"/>
        </a:solidFill>
      </p:bgPr>
    </p:bg>
    <p:spTree>
      <p:nvGrpSpPr>
        <p:cNvPr id="323" name="Shape 323"/>
        <p:cNvGrpSpPr/>
        <p:nvPr/>
      </p:nvGrpSpPr>
      <p:grpSpPr>
        <a:xfrm>
          <a:off x="0" y="0"/>
          <a:ext cx="0" cy="0"/>
          <a:chOff x="0" y="0"/>
          <a:chExt cx="0" cy="0"/>
        </a:xfrm>
      </p:grpSpPr>
      <p:sp>
        <p:nvSpPr>
          <p:cNvPr id="324" name="Google Shape;324;p61"/>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25" name="Google Shape;325;p61"/>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1600"/>
              </a:spcBef>
              <a:spcAft>
                <a:spcPts val="0"/>
              </a:spcAft>
              <a:buClr>
                <a:srgbClr val="206E7C"/>
              </a:buClr>
              <a:buSzPts val="1800"/>
              <a:buNone/>
              <a:defRPr>
                <a:solidFill>
                  <a:srgbClr val="206E7C"/>
                </a:solidFill>
              </a:defRPr>
            </a:lvl2pPr>
            <a:lvl3pPr lvl="2" rtl="0">
              <a:lnSpc>
                <a:spcPct val="100000"/>
              </a:lnSpc>
              <a:spcBef>
                <a:spcPts val="1600"/>
              </a:spcBef>
              <a:spcAft>
                <a:spcPts val="0"/>
              </a:spcAft>
              <a:buClr>
                <a:srgbClr val="206E7C"/>
              </a:buClr>
              <a:buSzPts val="1800"/>
              <a:buNone/>
              <a:defRPr>
                <a:solidFill>
                  <a:srgbClr val="206E7C"/>
                </a:solidFill>
              </a:defRPr>
            </a:lvl3pPr>
            <a:lvl4pPr lvl="3" rtl="0">
              <a:lnSpc>
                <a:spcPct val="100000"/>
              </a:lnSpc>
              <a:spcBef>
                <a:spcPts val="1600"/>
              </a:spcBef>
              <a:spcAft>
                <a:spcPts val="0"/>
              </a:spcAft>
              <a:buClr>
                <a:srgbClr val="206E7C"/>
              </a:buClr>
              <a:buSzPts val="1800"/>
              <a:buNone/>
              <a:defRPr>
                <a:solidFill>
                  <a:srgbClr val="206E7C"/>
                </a:solidFill>
              </a:defRPr>
            </a:lvl4pPr>
            <a:lvl5pPr lvl="4" rtl="0">
              <a:lnSpc>
                <a:spcPct val="100000"/>
              </a:lnSpc>
              <a:spcBef>
                <a:spcPts val="1600"/>
              </a:spcBef>
              <a:spcAft>
                <a:spcPts val="0"/>
              </a:spcAft>
              <a:buClr>
                <a:srgbClr val="206E7C"/>
              </a:buClr>
              <a:buSzPts val="1800"/>
              <a:buNone/>
              <a:defRPr>
                <a:solidFill>
                  <a:srgbClr val="206E7C"/>
                </a:solidFill>
              </a:defRPr>
            </a:lvl5pPr>
            <a:lvl6pPr lvl="5" rtl="0">
              <a:lnSpc>
                <a:spcPct val="100000"/>
              </a:lnSpc>
              <a:spcBef>
                <a:spcPts val="1600"/>
              </a:spcBef>
              <a:spcAft>
                <a:spcPts val="0"/>
              </a:spcAft>
              <a:buClr>
                <a:srgbClr val="206E7C"/>
              </a:buClr>
              <a:buSzPts val="1800"/>
              <a:buNone/>
              <a:defRPr>
                <a:solidFill>
                  <a:srgbClr val="206E7C"/>
                </a:solidFill>
              </a:defRPr>
            </a:lvl6pPr>
            <a:lvl7pPr lvl="6" rtl="0">
              <a:lnSpc>
                <a:spcPct val="100000"/>
              </a:lnSpc>
              <a:spcBef>
                <a:spcPts val="1600"/>
              </a:spcBef>
              <a:spcAft>
                <a:spcPts val="0"/>
              </a:spcAft>
              <a:buClr>
                <a:srgbClr val="206E7C"/>
              </a:buClr>
              <a:buSzPts val="1800"/>
              <a:buNone/>
              <a:defRPr>
                <a:solidFill>
                  <a:srgbClr val="206E7C"/>
                </a:solidFill>
              </a:defRPr>
            </a:lvl7pPr>
            <a:lvl8pPr lvl="7" rtl="0">
              <a:lnSpc>
                <a:spcPct val="100000"/>
              </a:lnSpc>
              <a:spcBef>
                <a:spcPts val="1600"/>
              </a:spcBef>
              <a:spcAft>
                <a:spcPts val="0"/>
              </a:spcAft>
              <a:buClr>
                <a:srgbClr val="206E7C"/>
              </a:buClr>
              <a:buSzPts val="1800"/>
              <a:buNone/>
              <a:defRPr>
                <a:solidFill>
                  <a:srgbClr val="206E7C"/>
                </a:solidFill>
              </a:defRPr>
            </a:lvl8pPr>
            <a:lvl9pPr lvl="8" rtl="0">
              <a:lnSpc>
                <a:spcPct val="100000"/>
              </a:lnSpc>
              <a:spcBef>
                <a:spcPts val="1600"/>
              </a:spcBef>
              <a:spcAft>
                <a:spcPts val="0"/>
              </a:spcAft>
              <a:buClr>
                <a:srgbClr val="206E7C"/>
              </a:buClr>
              <a:buSzPts val="1800"/>
              <a:buNone/>
              <a:defRPr>
                <a:solidFill>
                  <a:srgbClr val="206E7C"/>
                </a:solidFill>
              </a:defRPr>
            </a:lvl9pPr>
          </a:lstStyle>
          <a:p/>
        </p:txBody>
      </p:sp>
      <p:pic>
        <p:nvPicPr>
          <p:cNvPr id="326" name="Google Shape;326;p61"/>
          <p:cNvPicPr preferRelativeResize="0"/>
          <p:nvPr/>
        </p:nvPicPr>
        <p:blipFill>
          <a:blip r:embed="rId2">
            <a:alphaModFix/>
          </a:blip>
          <a:stretch>
            <a:fillRect/>
          </a:stretch>
        </p:blipFill>
        <p:spPr>
          <a:xfrm>
            <a:off x="825491" y="4112051"/>
            <a:ext cx="655675" cy="655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 name="Shape 327"/>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3 column ">
  <p:cSld name="TITLE_AND_TWO_COLUMNS_1_3">
    <p:spTree>
      <p:nvGrpSpPr>
        <p:cNvPr id="328" name="Shape 328"/>
        <p:cNvGrpSpPr/>
        <p:nvPr/>
      </p:nvGrpSpPr>
      <p:grpSpPr>
        <a:xfrm>
          <a:off x="0" y="0"/>
          <a:ext cx="0" cy="0"/>
          <a:chOff x="0" y="0"/>
          <a:chExt cx="0" cy="0"/>
        </a:xfrm>
      </p:grpSpPr>
      <p:sp>
        <p:nvSpPr>
          <p:cNvPr id="329" name="Google Shape;329;p63"/>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0" name="Google Shape;330;p63"/>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3"/>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2" name="Google Shape;332;p63"/>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3" name="Google Shape;333;p63"/>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334" name="Google Shape;334;p63"/>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63"/>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36" name="Google Shape;336;p63"/>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337" name="Google Shape;337;p63"/>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338" name="Google Shape;338;p63"/>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339" name="Google Shape;339;p63"/>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340" name="Google Shape;340;p63"/>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341" name="Google Shape;341;p63"/>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ark" showMasterSp="0">
  <p:cSld name="Divider dark">
    <p:bg>
      <p:bgPr>
        <a:solidFill>
          <a:srgbClr val="1C304A"/>
        </a:solidFill>
      </p:bgPr>
    </p:bg>
    <p:spTree>
      <p:nvGrpSpPr>
        <p:cNvPr id="342" name="Shape 342"/>
        <p:cNvGrpSpPr/>
        <p:nvPr/>
      </p:nvGrpSpPr>
      <p:grpSpPr>
        <a:xfrm>
          <a:off x="0" y="0"/>
          <a:ext cx="0" cy="0"/>
          <a:chOff x="0" y="0"/>
          <a:chExt cx="0" cy="0"/>
        </a:xfrm>
      </p:grpSpPr>
      <p:sp>
        <p:nvSpPr>
          <p:cNvPr id="343" name="Google Shape;343;p64"/>
          <p:cNvSpPr txBox="1"/>
          <p:nvPr>
            <p:ph idx="1" type="body"/>
          </p:nvPr>
        </p:nvSpPr>
        <p:spPr>
          <a:xfrm>
            <a:off x="664959" y="614869"/>
            <a:ext cx="3995400" cy="2085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44" name="Google Shape;344;p64"/>
          <p:cNvSpPr txBox="1"/>
          <p:nvPr>
            <p:ph idx="2" type="body"/>
          </p:nvPr>
        </p:nvSpPr>
        <p:spPr>
          <a:xfrm>
            <a:off x="666547" y="1938338"/>
            <a:ext cx="6455100" cy="990600"/>
          </a:xfrm>
          <a:prstGeom prst="rect">
            <a:avLst/>
          </a:prstGeom>
          <a:noFill/>
          <a:ln>
            <a:noFill/>
          </a:ln>
        </p:spPr>
        <p:txBody>
          <a:bodyPr anchorCtr="0" anchor="ctr" bIns="34275" lIns="34275" spcFirstLastPara="1" rIns="34275" wrap="square" tIns="34275">
            <a:noAutofit/>
          </a:bodyPr>
          <a:lstStyle>
            <a:lvl1pPr indent="-228600" lvl="0" marL="457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345" name="Google Shape;345;p64"/>
          <p:cNvPicPr preferRelativeResize="0"/>
          <p:nvPr/>
        </p:nvPicPr>
        <p:blipFill rotWithShape="1">
          <a:blip r:embed="rId2">
            <a:alphaModFix/>
          </a:blip>
          <a:srcRect b="0" l="0" r="0" t="0"/>
          <a:stretch/>
        </p:blipFill>
        <p:spPr>
          <a:xfrm>
            <a:off x="687948" y="4674378"/>
            <a:ext cx="233400" cy="233400"/>
          </a:xfrm>
          <a:prstGeom prst="rect">
            <a:avLst/>
          </a:prstGeom>
          <a:noFill/>
          <a:ln>
            <a:noFill/>
          </a:ln>
        </p:spPr>
      </p:pic>
      <p:sp>
        <p:nvSpPr>
          <p:cNvPr id="346" name="Google Shape;346;p64"/>
          <p:cNvSpPr txBox="1"/>
          <p:nvPr>
            <p:ph idx="12" type="sldNum"/>
          </p:nvPr>
        </p:nvSpPr>
        <p:spPr>
          <a:xfrm>
            <a:off x="8320087" y="4814888"/>
            <a:ext cx="134100" cy="1257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1">
  <p:cSld name="TITLE_AND_BODY_1">
    <p:bg>
      <p:bgPr>
        <a:solidFill>
          <a:srgbClr val="00CFFF"/>
        </a:solidFill>
      </p:bgPr>
    </p:bg>
    <p:spTree>
      <p:nvGrpSpPr>
        <p:cNvPr id="347" name="Shape 347"/>
        <p:cNvGrpSpPr/>
        <p:nvPr/>
      </p:nvGrpSpPr>
      <p:grpSpPr>
        <a:xfrm>
          <a:off x="0" y="0"/>
          <a:ext cx="0" cy="0"/>
          <a:chOff x="0" y="0"/>
          <a:chExt cx="0" cy="0"/>
        </a:xfrm>
      </p:grpSpPr>
      <p:sp>
        <p:nvSpPr>
          <p:cNvPr id="348" name="Google Shape;348;p65"/>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49" name="Google Shape;349;p6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50" name="Google Shape;350;p65"/>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18F-Logo-S.png" id="351" name="Google Shape;351;p65"/>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2 column icons">
  <p:cSld name="TITLE_AND_TWO_COLUMNS_1_2_2">
    <p:bg>
      <p:bgPr>
        <a:solidFill>
          <a:srgbClr val="FFFFFF"/>
        </a:solidFill>
      </p:bgPr>
    </p:bg>
    <p:spTree>
      <p:nvGrpSpPr>
        <p:cNvPr id="352" name="Shape 352"/>
        <p:cNvGrpSpPr/>
        <p:nvPr/>
      </p:nvGrpSpPr>
      <p:grpSpPr>
        <a:xfrm>
          <a:off x="0" y="0"/>
          <a:ext cx="0" cy="0"/>
          <a:chOff x="0" y="0"/>
          <a:chExt cx="0" cy="0"/>
        </a:xfrm>
      </p:grpSpPr>
      <p:sp>
        <p:nvSpPr>
          <p:cNvPr id="353" name="Google Shape;353;p66"/>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354" name="Google Shape;354;p66"/>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55" name="Google Shape;355;p66"/>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356" name="Google Shape;356;p66"/>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357" name="Google Shape;357;p66"/>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358" name="Google Shape;358;p66"/>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359" name="Google Shape;359;p66"/>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360" name="Google Shape;360;p66"/>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361" name="Google Shape;361;p66"/>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362" name="Google Shape;362;p66"/>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1">
    <p:spTree>
      <p:nvGrpSpPr>
        <p:cNvPr id="363" name="Shape 363"/>
        <p:cNvGrpSpPr/>
        <p:nvPr/>
      </p:nvGrpSpPr>
      <p:grpSpPr>
        <a:xfrm>
          <a:off x="0" y="0"/>
          <a:ext cx="0" cy="0"/>
          <a:chOff x="0" y="0"/>
          <a:chExt cx="0" cy="0"/>
        </a:xfrm>
      </p:grpSpPr>
      <p:sp>
        <p:nvSpPr>
          <p:cNvPr id="364" name="Google Shape;364;p67"/>
          <p:cNvSpPr txBox="1"/>
          <p:nvPr>
            <p:ph idx="12" type="sldNum"/>
          </p:nvPr>
        </p:nvSpPr>
        <p:spPr>
          <a:xfrm>
            <a:off x="8296338" y="4761542"/>
            <a:ext cx="411000" cy="317700"/>
          </a:xfrm>
          <a:prstGeom prst="rect">
            <a:avLst/>
          </a:prstGeom>
          <a:noFill/>
          <a:ln>
            <a:noFill/>
          </a:ln>
        </p:spPr>
        <p:txBody>
          <a:bodyPr anchorCtr="0" anchor="b" bIns="46775" lIns="46775" spcFirstLastPara="1" rIns="46775" wrap="square" tIns="46775">
            <a:noAutofit/>
          </a:bodyPr>
          <a:lstStyle>
            <a:lvl1pPr indent="-215900" lvl="0"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1pPr>
            <a:lvl2pPr indent="-215900" lvl="1"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2pPr>
            <a:lvl3pPr indent="-215900" lvl="2"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3pPr>
            <a:lvl4pPr indent="-215900" lvl="3"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4pPr>
            <a:lvl5pPr indent="-215900" lvl="4"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5pPr>
            <a:lvl6pPr indent="-215900" lvl="5"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6pPr>
            <a:lvl7pPr indent="-215900" lvl="6"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7pPr>
            <a:lvl8pPr indent="-215900" lvl="7"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8pPr>
            <a:lvl9pPr indent="-215900" lvl="8" marL="215900" marR="0" rtl="0" algn="r">
              <a:lnSpc>
                <a:spcPct val="100000"/>
              </a:lnSpc>
              <a:spcBef>
                <a:spcPts val="0"/>
              </a:spcBef>
              <a:spcAft>
                <a:spcPts val="0"/>
              </a:spcAft>
              <a:buClr>
                <a:srgbClr val="000000"/>
              </a:buClr>
              <a:buFont typeface="Times New Roman"/>
              <a:buNone/>
              <a:defRPr b="1" i="0" sz="2400" u="none" cap="none" strike="noStrike">
                <a:solidFill>
                  <a:schemeClr val="lt1"/>
                </a:solidFill>
                <a:latin typeface="Times New Roman"/>
                <a:ea typeface="Times New Roman"/>
                <a:cs typeface="Times New Roman"/>
                <a:sym typeface="Times New Roman"/>
              </a:defRPr>
            </a:lvl9pPr>
          </a:lstStyle>
          <a:p>
            <a:pPr indent="-215900" lvl="0" marL="21590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7">
    <p:spTree>
      <p:nvGrpSpPr>
        <p:cNvPr id="365" name="Shape 365"/>
        <p:cNvGrpSpPr/>
        <p:nvPr/>
      </p:nvGrpSpPr>
      <p:grpSpPr>
        <a:xfrm>
          <a:off x="0" y="0"/>
          <a:ext cx="0" cy="0"/>
          <a:chOff x="0" y="0"/>
          <a:chExt cx="0" cy="0"/>
        </a:xfrm>
      </p:grpSpPr>
      <p:sp>
        <p:nvSpPr>
          <p:cNvPr id="366" name="Google Shape;366;p68"/>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67" name="Google Shape;367;p68"/>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68"/>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1 column 1">
  <p:cSld name="Dark - 1 column">
    <p:bg>
      <p:bgPr>
        <a:solidFill>
          <a:srgbClr val="1C304A"/>
        </a:solidFill>
      </p:bgPr>
    </p:bg>
    <p:spTree>
      <p:nvGrpSpPr>
        <p:cNvPr id="369" name="Shape 369"/>
        <p:cNvGrpSpPr/>
        <p:nvPr/>
      </p:nvGrpSpPr>
      <p:grpSpPr>
        <a:xfrm>
          <a:off x="0" y="0"/>
          <a:ext cx="0" cy="0"/>
          <a:chOff x="0" y="0"/>
          <a:chExt cx="0" cy="0"/>
        </a:xfrm>
      </p:grpSpPr>
      <p:sp>
        <p:nvSpPr>
          <p:cNvPr id="370" name="Google Shape;370;p69"/>
          <p:cNvSpPr txBox="1"/>
          <p:nvPr>
            <p:ph type="ctrTitle"/>
          </p:nvPr>
        </p:nvSpPr>
        <p:spPr>
          <a:xfrm>
            <a:off x="712850" y="289401"/>
            <a:ext cx="73866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CFFF"/>
              </a:buClr>
              <a:buSzPts val="2600"/>
              <a:buFont typeface="Helvetica Neue"/>
              <a:buNone/>
              <a:defRPr b="1" i="0" sz="26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371" name="Google Shape;371;p69"/>
          <p:cNvSpPr txBox="1"/>
          <p:nvPr>
            <p:ph idx="1" type="body"/>
          </p:nvPr>
        </p:nvSpPr>
        <p:spPr>
          <a:xfrm>
            <a:off x="623399" y="1654657"/>
            <a:ext cx="7891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9pPr>
          </a:lstStyle>
          <a:p/>
        </p:txBody>
      </p:sp>
      <p:sp>
        <p:nvSpPr>
          <p:cNvPr id="372" name="Google Shape;372;p69"/>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5" name="Google Shape;375;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ark Blue 1">
  <p:cSld name="Divider Dark Blue">
    <p:bg>
      <p:bgPr>
        <a:solidFill>
          <a:srgbClr val="1C304A"/>
        </a:solidFill>
      </p:bgPr>
    </p:bg>
    <p:spTree>
      <p:nvGrpSpPr>
        <p:cNvPr id="376" name="Shape 376"/>
        <p:cNvGrpSpPr/>
        <p:nvPr/>
      </p:nvGrpSpPr>
      <p:grpSpPr>
        <a:xfrm>
          <a:off x="0" y="0"/>
          <a:ext cx="0" cy="0"/>
          <a:chOff x="0" y="0"/>
          <a:chExt cx="0" cy="0"/>
        </a:xfrm>
      </p:grpSpPr>
      <p:sp>
        <p:nvSpPr>
          <p:cNvPr id="377" name="Google Shape;377;p71"/>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78" name="Google Shape;378;p71"/>
          <p:cNvSpPr txBox="1"/>
          <p:nvPr>
            <p:ph type="ctrTitle"/>
          </p:nvPr>
        </p:nvSpPr>
        <p:spPr>
          <a:xfrm>
            <a:off x="712850" y="536206"/>
            <a:ext cx="7386600" cy="3732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CFFF"/>
              </a:buClr>
              <a:buSzPts val="2600"/>
              <a:buFont typeface="Helvetica Neue"/>
              <a:buNone/>
              <a:defRPr b="1" i="0" sz="60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6000">
                <a:solidFill>
                  <a:srgbClr val="1C304A"/>
                </a:solidFill>
              </a:defRPr>
            </a:lvl2pPr>
            <a:lvl3pPr indent="0" lvl="2" rtl="0" algn="ctr">
              <a:spcBef>
                <a:spcPts val="0"/>
              </a:spcBef>
              <a:spcAft>
                <a:spcPts val="0"/>
              </a:spcAft>
              <a:buClr>
                <a:srgbClr val="1C304A"/>
              </a:buClr>
              <a:buSzPts val="2800"/>
              <a:buFont typeface="Arial"/>
              <a:buNone/>
              <a:defRPr sz="6000">
                <a:solidFill>
                  <a:srgbClr val="1C304A"/>
                </a:solidFill>
              </a:defRPr>
            </a:lvl3pPr>
            <a:lvl4pPr indent="0" lvl="3" rtl="0" algn="ctr">
              <a:spcBef>
                <a:spcPts val="0"/>
              </a:spcBef>
              <a:spcAft>
                <a:spcPts val="0"/>
              </a:spcAft>
              <a:buClr>
                <a:srgbClr val="1C304A"/>
              </a:buClr>
              <a:buSzPts val="2800"/>
              <a:buFont typeface="Arial"/>
              <a:buNone/>
              <a:defRPr sz="6000">
                <a:solidFill>
                  <a:srgbClr val="1C304A"/>
                </a:solidFill>
              </a:defRPr>
            </a:lvl4pPr>
            <a:lvl5pPr indent="0" lvl="4" rtl="0" algn="ctr">
              <a:spcBef>
                <a:spcPts val="0"/>
              </a:spcBef>
              <a:spcAft>
                <a:spcPts val="0"/>
              </a:spcAft>
              <a:buClr>
                <a:srgbClr val="1C304A"/>
              </a:buClr>
              <a:buSzPts val="2800"/>
              <a:buFont typeface="Arial"/>
              <a:buNone/>
              <a:defRPr sz="6000">
                <a:solidFill>
                  <a:srgbClr val="1C304A"/>
                </a:solidFill>
              </a:defRPr>
            </a:lvl5pPr>
            <a:lvl6pPr indent="0" lvl="5" rtl="0" algn="ctr">
              <a:spcBef>
                <a:spcPts val="0"/>
              </a:spcBef>
              <a:spcAft>
                <a:spcPts val="0"/>
              </a:spcAft>
              <a:buClr>
                <a:srgbClr val="1C304A"/>
              </a:buClr>
              <a:buSzPts val="2800"/>
              <a:buFont typeface="Arial"/>
              <a:buNone/>
              <a:defRPr sz="6000">
                <a:solidFill>
                  <a:srgbClr val="1C304A"/>
                </a:solidFill>
              </a:defRPr>
            </a:lvl6pPr>
            <a:lvl7pPr indent="0" lvl="6" rtl="0" algn="ctr">
              <a:spcBef>
                <a:spcPts val="0"/>
              </a:spcBef>
              <a:spcAft>
                <a:spcPts val="0"/>
              </a:spcAft>
              <a:buClr>
                <a:srgbClr val="1C304A"/>
              </a:buClr>
              <a:buSzPts val="2800"/>
              <a:buFont typeface="Arial"/>
              <a:buNone/>
              <a:defRPr sz="6000">
                <a:solidFill>
                  <a:srgbClr val="1C304A"/>
                </a:solidFill>
              </a:defRPr>
            </a:lvl7pPr>
            <a:lvl8pPr indent="0" lvl="7" rtl="0" algn="ctr">
              <a:spcBef>
                <a:spcPts val="0"/>
              </a:spcBef>
              <a:spcAft>
                <a:spcPts val="0"/>
              </a:spcAft>
              <a:buClr>
                <a:srgbClr val="1C304A"/>
              </a:buClr>
              <a:buSzPts val="2800"/>
              <a:buFont typeface="Arial"/>
              <a:buNone/>
              <a:defRPr sz="6000">
                <a:solidFill>
                  <a:srgbClr val="1C304A"/>
                </a:solidFill>
              </a:defRPr>
            </a:lvl8pPr>
            <a:lvl9pPr indent="0" lvl="8" rtl="0" algn="ctr">
              <a:spcBef>
                <a:spcPts val="0"/>
              </a:spcBef>
              <a:spcAft>
                <a:spcPts val="0"/>
              </a:spcAft>
              <a:buClr>
                <a:srgbClr val="1C304A"/>
              </a:buClr>
              <a:buSzPts val="2800"/>
              <a:buFont typeface="Arial"/>
              <a:buNone/>
              <a:defRPr sz="6000">
                <a:solidFill>
                  <a:srgbClr val="1C304A"/>
                </a:solidFill>
              </a:defRPr>
            </a:lvl9pPr>
          </a:lstStyle>
          <a:p/>
        </p:txBody>
      </p:sp>
      <p:sp>
        <p:nvSpPr>
          <p:cNvPr id="379" name="Google Shape;379;p71"/>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0" marR="0" rtl="0" algn="l">
              <a:lnSpc>
                <a:spcPct val="115000"/>
              </a:lnSpc>
              <a:spcBef>
                <a:spcPts val="1600"/>
              </a:spcBef>
              <a:spcAft>
                <a:spcPts val="0"/>
              </a:spcAft>
              <a:buClr>
                <a:srgbClr val="000000"/>
              </a:buClr>
              <a:buSzPts val="1800"/>
              <a:buFont typeface="Helvetica Neue"/>
              <a:buNone/>
              <a:defRPr b="1" i="0" sz="1400" u="none" cap="none" strike="noStrike">
                <a:solidFill>
                  <a:srgbClr val="000000"/>
                </a:solidFill>
                <a:latin typeface="Helvetica Neue"/>
                <a:ea typeface="Helvetica Neue"/>
                <a:cs typeface="Helvetica Neue"/>
                <a:sym typeface="Helvetica Neue"/>
              </a:defRPr>
            </a:lvl2pPr>
            <a:lvl3pPr indent="0" lvl="2" marL="0" marR="0" rtl="0" algn="l">
              <a:lnSpc>
                <a:spcPct val="115000"/>
              </a:lnSpc>
              <a:spcBef>
                <a:spcPts val="1600"/>
              </a:spcBef>
              <a:spcAft>
                <a:spcPts val="0"/>
              </a:spcAft>
              <a:buClr>
                <a:srgbClr val="000000"/>
              </a:buClr>
              <a:buSzPts val="1800"/>
              <a:buFont typeface="Helvetica Neue"/>
              <a:buNone/>
              <a:defRPr b="1" i="0" sz="1400" u="none" cap="none" strike="noStrike">
                <a:solidFill>
                  <a:srgbClr val="000000"/>
                </a:solidFill>
                <a:latin typeface="Helvetica Neue"/>
                <a:ea typeface="Helvetica Neue"/>
                <a:cs typeface="Helvetica Neue"/>
                <a:sym typeface="Helvetica Neue"/>
              </a:defRPr>
            </a:lvl3pPr>
            <a:lvl4pPr indent="0" lvl="3" marL="0" marR="0" rtl="0" algn="l">
              <a:lnSpc>
                <a:spcPct val="115000"/>
              </a:lnSpc>
              <a:spcBef>
                <a:spcPts val="1600"/>
              </a:spcBef>
              <a:spcAft>
                <a:spcPts val="0"/>
              </a:spcAft>
              <a:buClr>
                <a:srgbClr val="000000"/>
              </a:buClr>
              <a:buSzPts val="1800"/>
              <a:buFont typeface="Helvetica Neue"/>
              <a:buNone/>
              <a:defRPr b="1" i="0" sz="1200" u="none" cap="none" strike="noStrike">
                <a:solidFill>
                  <a:srgbClr val="000000"/>
                </a:solidFill>
                <a:latin typeface="Helvetica Neue"/>
                <a:ea typeface="Helvetica Neue"/>
                <a:cs typeface="Helvetica Neue"/>
                <a:sym typeface="Helvetica Neue"/>
              </a:defRPr>
            </a:lvl4pPr>
            <a:lvl5pPr indent="0" lvl="4" marL="0" marR="0" rtl="0" algn="l">
              <a:lnSpc>
                <a:spcPct val="115000"/>
              </a:lnSpc>
              <a:spcBef>
                <a:spcPts val="1600"/>
              </a:spcBef>
              <a:spcAft>
                <a:spcPts val="0"/>
              </a:spcAft>
              <a:buClr>
                <a:srgbClr val="000000"/>
              </a:buClr>
              <a:buSzPts val="18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115000"/>
              </a:lnSpc>
              <a:spcBef>
                <a:spcPts val="1600"/>
              </a:spcBef>
              <a:spcAft>
                <a:spcPts val="0"/>
              </a:spcAft>
              <a:buClr>
                <a:srgbClr val="000000"/>
              </a:buClr>
              <a:buSzPts val="1800"/>
              <a:buFont typeface="Helvetica Neue"/>
              <a:buNone/>
              <a:defRPr b="1" i="0" sz="800" u="none" cap="none" strike="noStrike">
                <a:solidFill>
                  <a:srgbClr val="000000"/>
                </a:solidFill>
                <a:latin typeface="Helvetica Neue"/>
                <a:ea typeface="Helvetica Neue"/>
                <a:cs typeface="Helvetica Neue"/>
                <a:sym typeface="Helvetica Neue"/>
              </a:defRPr>
            </a:lvl6pPr>
            <a:lvl7pPr indent="0" lvl="6" marL="0" marR="0" rtl="0" algn="l">
              <a:lnSpc>
                <a:spcPct val="115000"/>
              </a:lnSpc>
              <a:spcBef>
                <a:spcPts val="1600"/>
              </a:spcBef>
              <a:spcAft>
                <a:spcPts val="0"/>
              </a:spcAft>
              <a:buClr>
                <a:srgbClr val="000000"/>
              </a:buClr>
              <a:buSzPts val="1800"/>
              <a:buFont typeface="Helvetica Neue"/>
              <a:buNone/>
              <a:defRPr b="1" i="0" sz="800" u="none" cap="none" strike="noStrike">
                <a:solidFill>
                  <a:srgbClr val="000000"/>
                </a:solidFill>
                <a:latin typeface="Helvetica Neue"/>
                <a:ea typeface="Helvetica Neue"/>
                <a:cs typeface="Helvetica Neue"/>
                <a:sym typeface="Helvetica Neue"/>
              </a:defRPr>
            </a:lvl7pPr>
            <a:lvl8pPr indent="0" lvl="7" marL="0" marR="0" rtl="0" algn="l">
              <a:lnSpc>
                <a:spcPct val="115000"/>
              </a:lnSpc>
              <a:spcBef>
                <a:spcPts val="1600"/>
              </a:spcBef>
              <a:spcAft>
                <a:spcPts val="0"/>
              </a:spcAft>
              <a:buClr>
                <a:srgbClr val="000000"/>
              </a:buClr>
              <a:buSzPts val="1800"/>
              <a:buFont typeface="Helvetica Neue"/>
              <a:buNone/>
              <a:defRPr b="1" i="0" sz="800" u="none" cap="none" strike="noStrike">
                <a:solidFill>
                  <a:srgbClr val="000000"/>
                </a:solidFill>
                <a:latin typeface="Helvetica Neue"/>
                <a:ea typeface="Helvetica Neue"/>
                <a:cs typeface="Helvetica Neue"/>
                <a:sym typeface="Helvetica Neue"/>
              </a:defRPr>
            </a:lvl8pPr>
            <a:lvl9pPr indent="0" lvl="8" marL="0" marR="0" rtl="0" algn="l">
              <a:lnSpc>
                <a:spcPct val="115000"/>
              </a:lnSpc>
              <a:spcBef>
                <a:spcPts val="1600"/>
              </a:spcBef>
              <a:spcAft>
                <a:spcPts val="1600"/>
              </a:spcAft>
              <a:buClr>
                <a:srgbClr val="000000"/>
              </a:buClr>
              <a:buSzPts val="1800"/>
              <a:buFont typeface="Helvetica Neue"/>
              <a:buNone/>
              <a:defRPr b="1" i="0" sz="800" u="none" cap="none" strike="noStrike">
                <a:solidFill>
                  <a:srgbClr val="000000"/>
                </a:solidFill>
                <a:latin typeface="Helvetica Neue"/>
                <a:ea typeface="Helvetica Neue"/>
                <a:cs typeface="Helvetica Neue"/>
                <a:sym typeface="Helvetica Neue"/>
              </a:defRPr>
            </a:lvl9pPr>
          </a:lstStyle>
          <a:p/>
        </p:txBody>
      </p:sp>
      <p:pic>
        <p:nvPicPr>
          <p:cNvPr id="380" name="Google Shape;380;p71"/>
          <p:cNvPicPr preferRelativeResize="0"/>
          <p:nvPr/>
        </p:nvPicPr>
        <p:blipFill rotWithShape="1">
          <a:blip r:embed="rId2">
            <a:alphaModFix/>
          </a:blip>
          <a:srcRect b="0" l="0" r="0" t="0"/>
          <a:stretch/>
        </p:blipFill>
        <p:spPr>
          <a:xfrm>
            <a:off x="825504" y="4566349"/>
            <a:ext cx="201300" cy="201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1 column 1">
  <p:cSld name="White - 1 column">
    <p:bg>
      <p:bgPr>
        <a:solidFill>
          <a:srgbClr val="FFFFFF"/>
        </a:solidFill>
      </p:bgPr>
    </p:bg>
    <p:spTree>
      <p:nvGrpSpPr>
        <p:cNvPr id="381" name="Shape 381"/>
        <p:cNvGrpSpPr/>
        <p:nvPr/>
      </p:nvGrpSpPr>
      <p:grpSpPr>
        <a:xfrm>
          <a:off x="0" y="0"/>
          <a:ext cx="0" cy="0"/>
          <a:chOff x="0" y="0"/>
          <a:chExt cx="0" cy="0"/>
        </a:xfrm>
      </p:grpSpPr>
      <p:sp>
        <p:nvSpPr>
          <p:cNvPr id="382" name="Google Shape;382;p72"/>
          <p:cNvSpPr txBox="1"/>
          <p:nvPr>
            <p:ph type="ctrTitle"/>
          </p:nvPr>
        </p:nvSpPr>
        <p:spPr>
          <a:xfrm>
            <a:off x="712850" y="289401"/>
            <a:ext cx="73866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46B99"/>
              </a:buClr>
              <a:buSzPts val="2600"/>
              <a:buFont typeface="Helvetica Neue"/>
              <a:buNone/>
              <a:defRPr b="1" i="0" sz="2600" u="none" cap="none" strike="noStrike">
                <a:solidFill>
                  <a:srgbClr val="046B99"/>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383" name="Google Shape;383;p72"/>
          <p:cNvSpPr txBox="1"/>
          <p:nvPr>
            <p:ph idx="1" type="body"/>
          </p:nvPr>
        </p:nvSpPr>
        <p:spPr>
          <a:xfrm>
            <a:off x="623399" y="1662375"/>
            <a:ext cx="7891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1C304A"/>
              </a:buClr>
              <a:buSzPts val="1800"/>
              <a:buFont typeface="Helvetica Neue"/>
              <a:buChar char="●"/>
              <a:defRPr b="0" i="0" sz="1800" u="none" cap="none" strike="noStrike">
                <a:solidFill>
                  <a:srgbClr val="1C304A"/>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1C304A"/>
              </a:buClr>
              <a:buSzPts val="1200"/>
              <a:buFont typeface="Helvetica Neue"/>
              <a:buChar char="●"/>
              <a:defRPr b="0" i="0" sz="1200" u="none" cap="none" strike="noStrike">
                <a:solidFill>
                  <a:srgbClr val="1C304A"/>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1C304A"/>
              </a:buClr>
              <a:buSzPts val="1000"/>
              <a:buFont typeface="Helvetica Neue"/>
              <a:buChar char="○"/>
              <a:defRPr b="0" i="0" sz="1000" u="none" cap="none" strike="noStrike">
                <a:solidFill>
                  <a:srgbClr val="1C304A"/>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9pPr>
          </a:lstStyle>
          <a:p/>
        </p:txBody>
      </p:sp>
      <p:sp>
        <p:nvSpPr>
          <p:cNvPr id="384" name="Google Shape;384;p72"/>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ext 2 col" showMasterSp="0">
  <p:cSld name="Long text 2 col">
    <p:bg>
      <p:bgPr>
        <a:solidFill>
          <a:srgbClr val="FEFDFD"/>
        </a:solidFill>
      </p:bgPr>
    </p:bg>
    <p:spTree>
      <p:nvGrpSpPr>
        <p:cNvPr id="385" name="Shape 385"/>
        <p:cNvGrpSpPr/>
        <p:nvPr/>
      </p:nvGrpSpPr>
      <p:grpSpPr>
        <a:xfrm>
          <a:off x="0" y="0"/>
          <a:ext cx="0" cy="0"/>
          <a:chOff x="0" y="0"/>
          <a:chExt cx="0" cy="0"/>
        </a:xfrm>
      </p:grpSpPr>
      <p:sp>
        <p:nvSpPr>
          <p:cNvPr id="386" name="Google Shape;386;p73"/>
          <p:cNvSpPr txBox="1"/>
          <p:nvPr>
            <p:ph idx="1" type="body"/>
          </p:nvPr>
        </p:nvSpPr>
        <p:spPr>
          <a:xfrm>
            <a:off x="692583" y="1502021"/>
            <a:ext cx="7758900" cy="3087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900"/>
              </a:spcBef>
              <a:spcAft>
                <a:spcPts val="0"/>
              </a:spcAft>
              <a:buClr>
                <a:srgbClr val="1C304A"/>
              </a:buClr>
              <a:buSzPts val="1800"/>
              <a:buFont typeface="Helvetica Neue"/>
              <a:buNone/>
              <a:defRPr b="0" i="0" sz="9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87" name="Google Shape;387;p73"/>
          <p:cNvSpPr txBox="1"/>
          <p:nvPr>
            <p:ph idx="2" type="body"/>
          </p:nvPr>
        </p:nvSpPr>
        <p:spPr>
          <a:xfrm>
            <a:off x="671454" y="649995"/>
            <a:ext cx="6856800" cy="495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88" name="Google Shape;388;p73"/>
          <p:cNvSpPr txBox="1"/>
          <p:nvPr>
            <p:ph idx="12" type="sldNum"/>
          </p:nvPr>
        </p:nvSpPr>
        <p:spPr>
          <a:xfrm>
            <a:off x="4569619" y="4905375"/>
            <a:ext cx="154200" cy="157200"/>
          </a:xfrm>
          <a:prstGeom prst="rect">
            <a:avLst/>
          </a:prstGeom>
          <a:noFill/>
          <a:ln>
            <a:noFill/>
          </a:ln>
        </p:spPr>
        <p:txBody>
          <a:bodyPr anchorCtr="0" anchor="t" bIns="19050" lIns="19050" spcFirstLastPara="1" rIns="19050" wrap="square" tIns="19050">
            <a:noAutofit/>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389" name="Shape 389"/>
        <p:cNvGrpSpPr/>
        <p:nvPr/>
      </p:nvGrpSpPr>
      <p:grpSpPr>
        <a:xfrm>
          <a:off x="0" y="0"/>
          <a:ext cx="0" cy="0"/>
          <a:chOff x="0" y="0"/>
          <a:chExt cx="0" cy="0"/>
        </a:xfrm>
      </p:grpSpPr>
      <p:sp>
        <p:nvSpPr>
          <p:cNvPr id="390" name="Google Shape;39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1" name="Google Shape;391;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392" name="Google Shape;39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2 column icons 1">
  <p:cSld name="TITLE_AND_TWO_COLUMNS_1_2_3">
    <p:bg>
      <p:bgPr>
        <a:solidFill>
          <a:srgbClr val="FFFFFF"/>
        </a:solidFill>
      </p:bgPr>
    </p:bg>
    <p:spTree>
      <p:nvGrpSpPr>
        <p:cNvPr id="393" name="Shape 393"/>
        <p:cNvGrpSpPr/>
        <p:nvPr/>
      </p:nvGrpSpPr>
      <p:grpSpPr>
        <a:xfrm>
          <a:off x="0" y="0"/>
          <a:ext cx="0" cy="0"/>
          <a:chOff x="0" y="0"/>
          <a:chExt cx="0" cy="0"/>
        </a:xfrm>
      </p:grpSpPr>
      <p:sp>
        <p:nvSpPr>
          <p:cNvPr id="394" name="Google Shape;394;p75"/>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395" name="Google Shape;395;p75"/>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96" name="Google Shape;396;p75"/>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397" name="Google Shape;397;p75"/>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398" name="Google Shape;398;p75"/>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399" name="Google Shape;399;p75"/>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400" name="Google Shape;400;p75"/>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01" name="Google Shape;401;p75"/>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02" name="Google Shape;402;p75"/>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0"/>
              </a:spcAft>
              <a:buSzPts val="1400"/>
              <a:buChar char="■"/>
              <a:defRPr sz="1400"/>
            </a:lvl9pPr>
          </a:lstStyle>
          <a:p/>
        </p:txBody>
      </p:sp>
      <p:sp>
        <p:nvSpPr>
          <p:cNvPr id="403" name="Google Shape;403;p75"/>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1/2">
  <p:cSld name="Text + Image 1/2">
    <p:bg>
      <p:bgPr>
        <a:solidFill>
          <a:srgbClr val="1C304A"/>
        </a:solidFill>
      </p:bgPr>
    </p:bg>
    <p:spTree>
      <p:nvGrpSpPr>
        <p:cNvPr id="404" name="Shape 404"/>
        <p:cNvGrpSpPr/>
        <p:nvPr/>
      </p:nvGrpSpPr>
      <p:grpSpPr>
        <a:xfrm>
          <a:off x="0" y="0"/>
          <a:ext cx="0" cy="0"/>
          <a:chOff x="0" y="0"/>
          <a:chExt cx="0" cy="0"/>
        </a:xfrm>
      </p:grpSpPr>
      <p:sp>
        <p:nvSpPr>
          <p:cNvPr id="405" name="Google Shape;405;p76"/>
          <p:cNvSpPr/>
          <p:nvPr>
            <p:ph idx="2" type="pic"/>
          </p:nvPr>
        </p:nvSpPr>
        <p:spPr>
          <a:xfrm flipH="1">
            <a:off x="4576826" y="-26883"/>
            <a:ext cx="4573500" cy="5197200"/>
          </a:xfrm>
          <a:prstGeom prst="rect">
            <a:avLst/>
          </a:prstGeom>
          <a:noFill/>
          <a:ln>
            <a:noFill/>
          </a:ln>
        </p:spPr>
        <p:txBody>
          <a:bodyPr anchorCtr="0" anchor="t" bIns="34275" lIns="34275" spcFirstLastPara="1" rIns="34275" wrap="square" tIns="34275">
            <a:noAutofit/>
          </a:bodyPr>
          <a:lstStyle>
            <a:lvl1pPr indent="0" lvl="0"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06" name="Google Shape;406;p76"/>
          <p:cNvSpPr txBox="1"/>
          <p:nvPr>
            <p:ph idx="1" type="body"/>
          </p:nvPr>
        </p:nvSpPr>
        <p:spPr>
          <a:xfrm>
            <a:off x="677116" y="1850823"/>
            <a:ext cx="3249900" cy="2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9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07" name="Google Shape;407;p76"/>
          <p:cNvSpPr txBox="1"/>
          <p:nvPr>
            <p:ph idx="12" type="sldNum"/>
          </p:nvPr>
        </p:nvSpPr>
        <p:spPr>
          <a:xfrm>
            <a:off x="4569619" y="4905375"/>
            <a:ext cx="1102200" cy="1172400"/>
          </a:xfrm>
          <a:prstGeom prst="rect">
            <a:avLst/>
          </a:prstGeom>
          <a:noFill/>
          <a:ln>
            <a:noFill/>
          </a:ln>
        </p:spPr>
        <p:txBody>
          <a:bodyPr anchorCtr="0" anchor="t" bIns="19050" lIns="19050" spcFirstLastPara="1" rIns="19050" wrap="square" tIns="19050">
            <a:noAutofit/>
          </a:bodyPr>
          <a:lstStyle>
            <a:lvl1pPr indent="0" lvl="0"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b="0" sz="1400">
              <a:solidFill>
                <a:srgbClr val="000000"/>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for Presentation 1">
  <p:cSld name="TITLE_1_1">
    <p:bg>
      <p:bgPr>
        <a:solidFill>
          <a:srgbClr val="1C304A"/>
        </a:solidFill>
      </p:bgPr>
    </p:bg>
    <p:spTree>
      <p:nvGrpSpPr>
        <p:cNvPr id="408" name="Shape 408"/>
        <p:cNvGrpSpPr/>
        <p:nvPr/>
      </p:nvGrpSpPr>
      <p:grpSpPr>
        <a:xfrm>
          <a:off x="0" y="0"/>
          <a:ext cx="0" cy="0"/>
          <a:chOff x="0" y="0"/>
          <a:chExt cx="0" cy="0"/>
        </a:xfrm>
      </p:grpSpPr>
      <p:sp>
        <p:nvSpPr>
          <p:cNvPr id="409" name="Google Shape;409;p77"/>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410" name="Google Shape;410;p77"/>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1600"/>
              </a:spcBef>
              <a:spcAft>
                <a:spcPts val="0"/>
              </a:spcAft>
              <a:buClr>
                <a:srgbClr val="206E7C"/>
              </a:buClr>
              <a:buSzPts val="1800"/>
              <a:buNone/>
              <a:defRPr>
                <a:solidFill>
                  <a:srgbClr val="206E7C"/>
                </a:solidFill>
              </a:defRPr>
            </a:lvl2pPr>
            <a:lvl3pPr lvl="2" rtl="0">
              <a:lnSpc>
                <a:spcPct val="100000"/>
              </a:lnSpc>
              <a:spcBef>
                <a:spcPts val="1600"/>
              </a:spcBef>
              <a:spcAft>
                <a:spcPts val="0"/>
              </a:spcAft>
              <a:buClr>
                <a:srgbClr val="206E7C"/>
              </a:buClr>
              <a:buSzPts val="1800"/>
              <a:buNone/>
              <a:defRPr>
                <a:solidFill>
                  <a:srgbClr val="206E7C"/>
                </a:solidFill>
              </a:defRPr>
            </a:lvl3pPr>
            <a:lvl4pPr lvl="3" rtl="0">
              <a:lnSpc>
                <a:spcPct val="100000"/>
              </a:lnSpc>
              <a:spcBef>
                <a:spcPts val="1600"/>
              </a:spcBef>
              <a:spcAft>
                <a:spcPts val="0"/>
              </a:spcAft>
              <a:buClr>
                <a:srgbClr val="206E7C"/>
              </a:buClr>
              <a:buSzPts val="1800"/>
              <a:buNone/>
              <a:defRPr>
                <a:solidFill>
                  <a:srgbClr val="206E7C"/>
                </a:solidFill>
              </a:defRPr>
            </a:lvl4pPr>
            <a:lvl5pPr lvl="4" rtl="0">
              <a:lnSpc>
                <a:spcPct val="100000"/>
              </a:lnSpc>
              <a:spcBef>
                <a:spcPts val="1600"/>
              </a:spcBef>
              <a:spcAft>
                <a:spcPts val="0"/>
              </a:spcAft>
              <a:buClr>
                <a:srgbClr val="206E7C"/>
              </a:buClr>
              <a:buSzPts val="1800"/>
              <a:buNone/>
              <a:defRPr>
                <a:solidFill>
                  <a:srgbClr val="206E7C"/>
                </a:solidFill>
              </a:defRPr>
            </a:lvl5pPr>
            <a:lvl6pPr lvl="5" rtl="0">
              <a:lnSpc>
                <a:spcPct val="100000"/>
              </a:lnSpc>
              <a:spcBef>
                <a:spcPts val="1600"/>
              </a:spcBef>
              <a:spcAft>
                <a:spcPts val="0"/>
              </a:spcAft>
              <a:buClr>
                <a:srgbClr val="206E7C"/>
              </a:buClr>
              <a:buSzPts val="1800"/>
              <a:buNone/>
              <a:defRPr>
                <a:solidFill>
                  <a:srgbClr val="206E7C"/>
                </a:solidFill>
              </a:defRPr>
            </a:lvl6pPr>
            <a:lvl7pPr lvl="6" rtl="0">
              <a:lnSpc>
                <a:spcPct val="100000"/>
              </a:lnSpc>
              <a:spcBef>
                <a:spcPts val="1600"/>
              </a:spcBef>
              <a:spcAft>
                <a:spcPts val="0"/>
              </a:spcAft>
              <a:buClr>
                <a:srgbClr val="206E7C"/>
              </a:buClr>
              <a:buSzPts val="1800"/>
              <a:buNone/>
              <a:defRPr>
                <a:solidFill>
                  <a:srgbClr val="206E7C"/>
                </a:solidFill>
              </a:defRPr>
            </a:lvl7pPr>
            <a:lvl8pPr lvl="7" rtl="0">
              <a:lnSpc>
                <a:spcPct val="100000"/>
              </a:lnSpc>
              <a:spcBef>
                <a:spcPts val="1600"/>
              </a:spcBef>
              <a:spcAft>
                <a:spcPts val="0"/>
              </a:spcAft>
              <a:buClr>
                <a:srgbClr val="206E7C"/>
              </a:buClr>
              <a:buSzPts val="1800"/>
              <a:buNone/>
              <a:defRPr>
                <a:solidFill>
                  <a:srgbClr val="206E7C"/>
                </a:solidFill>
              </a:defRPr>
            </a:lvl8pPr>
            <a:lvl9pPr lvl="8" rtl="0">
              <a:lnSpc>
                <a:spcPct val="100000"/>
              </a:lnSpc>
              <a:spcBef>
                <a:spcPts val="1600"/>
              </a:spcBef>
              <a:spcAft>
                <a:spcPts val="0"/>
              </a:spcAft>
              <a:buClr>
                <a:srgbClr val="206E7C"/>
              </a:buClr>
              <a:buSzPts val="1800"/>
              <a:buNone/>
              <a:defRPr>
                <a:solidFill>
                  <a:srgbClr val="206E7C"/>
                </a:solidFill>
              </a:defRPr>
            </a:lvl9pPr>
          </a:lstStyle>
          <a:p/>
        </p:txBody>
      </p:sp>
      <p:sp>
        <p:nvSpPr>
          <p:cNvPr id="411" name="Google Shape;411;p77"/>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2" name="Google Shape;412;p77"/>
          <p:cNvPicPr preferRelativeResize="0"/>
          <p:nvPr/>
        </p:nvPicPr>
        <p:blipFill>
          <a:blip r:embed="rId2">
            <a:alphaModFix/>
          </a:blip>
          <a:stretch>
            <a:fillRect/>
          </a:stretch>
        </p:blipFill>
        <p:spPr>
          <a:xfrm>
            <a:off x="825510" y="4438374"/>
            <a:ext cx="329350" cy="329350"/>
          </a:xfrm>
          <a:prstGeom prst="rect">
            <a:avLst/>
          </a:prstGeom>
          <a:noFill/>
          <a:ln>
            <a:noFill/>
          </a:ln>
        </p:spPr>
      </p:pic>
      <p:sp>
        <p:nvSpPr>
          <p:cNvPr id="413" name="Google Shape;413;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Section Title ">
  <p:cSld name="SECTION_TITLE_AND_DESCRIPTION_1_3">
    <p:spTree>
      <p:nvGrpSpPr>
        <p:cNvPr id="414" name="Shape 414"/>
        <p:cNvGrpSpPr/>
        <p:nvPr/>
      </p:nvGrpSpPr>
      <p:grpSpPr>
        <a:xfrm>
          <a:off x="0" y="0"/>
          <a:ext cx="0" cy="0"/>
          <a:chOff x="0" y="0"/>
          <a:chExt cx="0" cy="0"/>
        </a:xfrm>
      </p:grpSpPr>
      <p:pic>
        <p:nvPicPr>
          <p:cNvPr id="415" name="Google Shape;415;p78"/>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416" name="Google Shape;416;p78"/>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8"/>
          <p:cNvSpPr txBox="1"/>
          <p:nvPr>
            <p:ph idx="12" type="sldNum"/>
          </p:nvPr>
        </p:nvSpPr>
        <p:spPr>
          <a:xfrm>
            <a:off x="8472450" y="4881626"/>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sp>
        <p:nvSpPr>
          <p:cNvPr id="418" name="Google Shape;418;p78"/>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19" name="Google Shape;419;p78"/>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000"/>
              </a:spcAft>
              <a:buClr>
                <a:srgbClr val="FFFFFF"/>
              </a:buClr>
              <a:buSzPts val="1200"/>
              <a:buChar char="■"/>
              <a:defRPr sz="1200">
                <a:solidFill>
                  <a:srgbClr val="FFFFFF"/>
                </a:solidFill>
              </a:defRPr>
            </a:lvl9pPr>
          </a:lstStyle>
          <a:p/>
        </p:txBody>
      </p:sp>
      <p:sp>
        <p:nvSpPr>
          <p:cNvPr id="420" name="Google Shape;420;p78"/>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dark">
  <p:cSld name="Bullets dark">
    <p:bg>
      <p:bgPr>
        <a:solidFill>
          <a:srgbClr val="1C304A"/>
        </a:solidFill>
      </p:bgPr>
    </p:bg>
    <p:spTree>
      <p:nvGrpSpPr>
        <p:cNvPr id="421" name="Shape 421"/>
        <p:cNvGrpSpPr/>
        <p:nvPr/>
      </p:nvGrpSpPr>
      <p:grpSpPr>
        <a:xfrm>
          <a:off x="0" y="0"/>
          <a:ext cx="0" cy="0"/>
          <a:chOff x="0" y="0"/>
          <a:chExt cx="0" cy="0"/>
        </a:xfrm>
      </p:grpSpPr>
      <p:sp>
        <p:nvSpPr>
          <p:cNvPr id="422" name="Google Shape;422;p79"/>
          <p:cNvSpPr txBox="1"/>
          <p:nvPr>
            <p:ph idx="1" type="body"/>
          </p:nvPr>
        </p:nvSpPr>
        <p:spPr>
          <a:xfrm>
            <a:off x="671454" y="649995"/>
            <a:ext cx="6856800" cy="41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23" name="Google Shape;423;p79"/>
          <p:cNvSpPr txBox="1"/>
          <p:nvPr>
            <p:ph idx="2" type="body"/>
          </p:nvPr>
        </p:nvSpPr>
        <p:spPr>
          <a:xfrm>
            <a:off x="671454" y="1683413"/>
            <a:ext cx="6856800" cy="32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24" name="Google Shape;424;p79"/>
          <p:cNvSpPr txBox="1"/>
          <p:nvPr>
            <p:ph idx="12" type="sldNum"/>
          </p:nvPr>
        </p:nvSpPr>
        <p:spPr>
          <a:xfrm>
            <a:off x="8320087" y="4814888"/>
            <a:ext cx="134100" cy="1257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Section Title  1">
  <p:cSld name="Dark Blue Section Title ">
    <p:spTree>
      <p:nvGrpSpPr>
        <p:cNvPr id="425" name="Shape 425"/>
        <p:cNvGrpSpPr/>
        <p:nvPr/>
      </p:nvGrpSpPr>
      <p:grpSpPr>
        <a:xfrm>
          <a:off x="0" y="0"/>
          <a:ext cx="0" cy="0"/>
          <a:chOff x="0" y="0"/>
          <a:chExt cx="0" cy="0"/>
        </a:xfrm>
      </p:grpSpPr>
      <p:pic>
        <p:nvPicPr>
          <p:cNvPr id="426" name="Google Shape;426;p80"/>
          <p:cNvPicPr preferRelativeResize="0"/>
          <p:nvPr/>
        </p:nvPicPr>
        <p:blipFill rotWithShape="1">
          <a:blip r:embed="rId2">
            <a:alphaModFix/>
          </a:blip>
          <a:srcRect b="30901" l="47427" r="11416" t="6909"/>
          <a:stretch/>
        </p:blipFill>
        <p:spPr>
          <a:xfrm>
            <a:off x="4572000" y="-42839"/>
            <a:ext cx="4619100" cy="5235000"/>
          </a:xfrm>
          <a:prstGeom prst="rect">
            <a:avLst/>
          </a:prstGeom>
          <a:noFill/>
          <a:ln>
            <a:noFill/>
          </a:ln>
        </p:spPr>
      </p:pic>
      <p:sp>
        <p:nvSpPr>
          <p:cNvPr id="427" name="Google Shape;427;p80"/>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80"/>
          <p:cNvSpPr txBox="1"/>
          <p:nvPr>
            <p:ph idx="12" type="sldNum"/>
          </p:nvPr>
        </p:nvSpPr>
        <p:spPr>
          <a:xfrm>
            <a:off x="8472450" y="4881625"/>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1pPr>
            <a:lvl2pPr indent="0" lvl="1"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2pPr>
            <a:lvl3pPr indent="0" lvl="2"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3pPr>
            <a:lvl4pPr indent="0" lvl="3"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4pPr>
            <a:lvl5pPr indent="0" lvl="4"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5pPr>
            <a:lvl6pPr indent="0" lvl="5"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6pPr>
            <a:lvl7pPr indent="0" lvl="6"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7pPr>
            <a:lvl8pPr indent="0" lvl="7"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8pPr>
            <a:lvl9pPr indent="0" lvl="8" marL="0" marR="0" rtl="0" algn="l">
              <a:lnSpc>
                <a:spcPct val="100000"/>
              </a:lnSpc>
              <a:spcBef>
                <a:spcPts val="0"/>
              </a:spcBef>
              <a:spcAft>
                <a:spcPts val="0"/>
              </a:spcAft>
              <a:buClr>
                <a:srgbClr val="000000"/>
              </a:buClr>
              <a:buFont typeface="Source Sans Pro"/>
              <a:buNone/>
              <a:defRPr b="0" i="0" sz="600" u="none" cap="none" strike="noStrike">
                <a:solidFill>
                  <a:srgbClr val="000000"/>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sz="500">
              <a:latin typeface="Arial"/>
              <a:ea typeface="Arial"/>
              <a:cs typeface="Arial"/>
              <a:sym typeface="Arial"/>
            </a:endParaRPr>
          </a:p>
        </p:txBody>
      </p:sp>
      <p:sp>
        <p:nvSpPr>
          <p:cNvPr id="429" name="Google Shape;429;p80"/>
          <p:cNvSpPr txBox="1"/>
          <p:nvPr>
            <p:ph type="ctrTitle"/>
          </p:nvPr>
        </p:nvSpPr>
        <p:spPr>
          <a:xfrm>
            <a:off x="718656" y="614725"/>
            <a:ext cx="34947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CFFF"/>
              </a:buClr>
              <a:buSzPts val="2600"/>
              <a:buFont typeface="Helvetica Neue"/>
              <a:buNone/>
              <a:defRPr b="1" i="0" sz="26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430" name="Google Shape;430;p80"/>
          <p:cNvSpPr txBox="1"/>
          <p:nvPr>
            <p:ph idx="1" type="body"/>
          </p:nvPr>
        </p:nvSpPr>
        <p:spPr>
          <a:xfrm>
            <a:off x="725275" y="1722025"/>
            <a:ext cx="3515700" cy="2637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2pPr>
            <a:lvl3pPr indent="-228600" lvl="2" marL="13716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3pPr>
            <a:lvl4pPr indent="-228600" lvl="3" marL="18288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4pPr>
            <a:lvl5pPr indent="-228600" lvl="4" marL="22860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5pPr>
            <a:lvl6pPr indent="-228600" lvl="5" marL="27432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6pPr>
            <a:lvl7pPr indent="-228600" lvl="6" marL="32004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7pPr>
            <a:lvl8pPr indent="-228600" lvl="7" marL="3657600" marR="0" rtl="0" algn="l">
              <a:lnSpc>
                <a:spcPct val="115000"/>
              </a:lnSpc>
              <a:spcBef>
                <a:spcPts val="10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8pPr>
            <a:lvl9pPr indent="-228600" lvl="8" marL="4114800" marR="0" rtl="0" algn="l">
              <a:lnSpc>
                <a:spcPct val="115000"/>
              </a:lnSpc>
              <a:spcBef>
                <a:spcPts val="1000"/>
              </a:spcBef>
              <a:spcAft>
                <a:spcPts val="100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9pPr>
          </a:lstStyle>
          <a:p/>
        </p:txBody>
      </p:sp>
      <p:sp>
        <p:nvSpPr>
          <p:cNvPr id="431" name="Google Shape;431;p80"/>
          <p:cNvSpPr txBox="1"/>
          <p:nvPr>
            <p:ph idx="2" type="subTitle"/>
          </p:nvPr>
        </p:nvSpPr>
        <p:spPr>
          <a:xfrm>
            <a:off x="718649" y="292250"/>
            <a:ext cx="3546300" cy="6675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457200" marR="0" rtl="0" algn="l">
              <a:lnSpc>
                <a:spcPct val="115000"/>
              </a:lnSpc>
              <a:spcBef>
                <a:spcPts val="1600"/>
              </a:spcBef>
              <a:spcAft>
                <a:spcPts val="0"/>
              </a:spcAft>
              <a:buClr>
                <a:srgbClr val="000000"/>
              </a:buClr>
              <a:buSzPts val="1800"/>
              <a:buFont typeface="Helvetica Neue"/>
              <a:buNone/>
              <a:defRPr b="0" i="0" sz="1400" u="none" cap="none" strike="noStrike">
                <a:solidFill>
                  <a:srgbClr val="000000"/>
                </a:solidFill>
                <a:latin typeface="Helvetica Neue"/>
                <a:ea typeface="Helvetica Neue"/>
                <a:cs typeface="Helvetica Neue"/>
                <a:sym typeface="Helvetica Neue"/>
              </a:defRPr>
            </a:lvl2pPr>
            <a:lvl3pPr indent="0" lvl="2" marL="914400" marR="0" rtl="0" algn="l">
              <a:lnSpc>
                <a:spcPct val="115000"/>
              </a:lnSpc>
              <a:spcBef>
                <a:spcPts val="1600"/>
              </a:spcBef>
              <a:spcAft>
                <a:spcPts val="0"/>
              </a:spcAft>
              <a:buClr>
                <a:srgbClr val="000000"/>
              </a:buClr>
              <a:buSzPts val="1800"/>
              <a:buFont typeface="Helvetica Neue"/>
              <a:buNone/>
              <a:defRPr b="0" i="0" sz="1400" u="none" cap="none" strike="noStrike">
                <a:solidFill>
                  <a:srgbClr val="000000"/>
                </a:solidFill>
                <a:latin typeface="Helvetica Neue"/>
                <a:ea typeface="Helvetica Neue"/>
                <a:cs typeface="Helvetica Neue"/>
                <a:sym typeface="Helvetica Neue"/>
              </a:defRPr>
            </a:lvl3pPr>
            <a:lvl4pPr indent="0" lvl="3" marL="1371600" marR="0" rtl="0" algn="l">
              <a:lnSpc>
                <a:spcPct val="115000"/>
              </a:lnSpc>
              <a:spcBef>
                <a:spcPts val="1600"/>
              </a:spcBef>
              <a:spcAft>
                <a:spcPts val="0"/>
              </a:spcAft>
              <a:buClr>
                <a:srgbClr val="000000"/>
              </a:buClr>
              <a:buSzPts val="18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1828800" marR="0" rtl="0" algn="l">
              <a:lnSpc>
                <a:spcPct val="115000"/>
              </a:lnSpc>
              <a:spcBef>
                <a:spcPts val="1600"/>
              </a:spcBef>
              <a:spcAft>
                <a:spcPts val="0"/>
              </a:spcAft>
              <a:buClr>
                <a:srgbClr val="000000"/>
              </a:buClr>
              <a:buSzPts val="18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2286000" marR="0" rtl="0" algn="l">
              <a:lnSpc>
                <a:spcPct val="115000"/>
              </a:lnSpc>
              <a:spcBef>
                <a:spcPts val="1600"/>
              </a:spcBef>
              <a:spcAft>
                <a:spcPts val="0"/>
              </a:spcAft>
              <a:buClr>
                <a:srgbClr val="000000"/>
              </a:buClr>
              <a:buSzPts val="1800"/>
              <a:buFont typeface="Helvetica Neue"/>
              <a:buNone/>
              <a:defRPr b="0" i="0" sz="800" u="none" cap="none" strike="noStrike">
                <a:solidFill>
                  <a:srgbClr val="000000"/>
                </a:solidFill>
                <a:latin typeface="Helvetica Neue"/>
                <a:ea typeface="Helvetica Neue"/>
                <a:cs typeface="Helvetica Neue"/>
                <a:sym typeface="Helvetica Neue"/>
              </a:defRPr>
            </a:lvl6pPr>
            <a:lvl7pPr indent="0" lvl="6" marL="2743200" marR="0" rtl="0" algn="l">
              <a:lnSpc>
                <a:spcPct val="115000"/>
              </a:lnSpc>
              <a:spcBef>
                <a:spcPts val="1600"/>
              </a:spcBef>
              <a:spcAft>
                <a:spcPts val="0"/>
              </a:spcAft>
              <a:buClr>
                <a:srgbClr val="000000"/>
              </a:buClr>
              <a:buSzPts val="1800"/>
              <a:buFont typeface="Helvetica Neue"/>
              <a:buNone/>
              <a:defRPr b="0" i="0" sz="800" u="none" cap="none" strike="noStrike">
                <a:solidFill>
                  <a:srgbClr val="000000"/>
                </a:solidFill>
                <a:latin typeface="Helvetica Neue"/>
                <a:ea typeface="Helvetica Neue"/>
                <a:cs typeface="Helvetica Neue"/>
                <a:sym typeface="Helvetica Neue"/>
              </a:defRPr>
            </a:lvl7pPr>
            <a:lvl8pPr indent="0" lvl="7" marL="3200400" marR="0" rtl="0" algn="l">
              <a:lnSpc>
                <a:spcPct val="115000"/>
              </a:lnSpc>
              <a:spcBef>
                <a:spcPts val="1600"/>
              </a:spcBef>
              <a:spcAft>
                <a:spcPts val="0"/>
              </a:spcAft>
              <a:buClr>
                <a:srgbClr val="000000"/>
              </a:buClr>
              <a:buSzPts val="1800"/>
              <a:buFont typeface="Helvetica Neue"/>
              <a:buNone/>
              <a:defRPr b="0" i="0" sz="800" u="none" cap="none" strike="noStrike">
                <a:solidFill>
                  <a:srgbClr val="000000"/>
                </a:solidFill>
                <a:latin typeface="Helvetica Neue"/>
                <a:ea typeface="Helvetica Neue"/>
                <a:cs typeface="Helvetica Neue"/>
                <a:sym typeface="Helvetica Neue"/>
              </a:defRPr>
            </a:lvl8pPr>
            <a:lvl9pPr indent="0" lvl="8" marL="3657600" marR="0" rtl="0" algn="l">
              <a:lnSpc>
                <a:spcPct val="115000"/>
              </a:lnSpc>
              <a:spcBef>
                <a:spcPts val="1600"/>
              </a:spcBef>
              <a:spcAft>
                <a:spcPts val="1600"/>
              </a:spcAft>
              <a:buClr>
                <a:srgbClr val="000000"/>
              </a:buClr>
              <a:buSzPts val="1800"/>
              <a:buFont typeface="Helvetica Neue"/>
              <a:buNone/>
              <a:defRPr b="0" i="0" sz="8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_1">
  <p:cSld name="TITLE_AND_BODY_1_1">
    <p:spTree>
      <p:nvGrpSpPr>
        <p:cNvPr id="432" name="Shape 43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1/2 1">
  <p:cSld name="Text + Image 1/2_1">
    <p:bg>
      <p:bgPr>
        <a:solidFill>
          <a:srgbClr val="1C304A"/>
        </a:solidFill>
      </p:bgPr>
    </p:bg>
    <p:spTree>
      <p:nvGrpSpPr>
        <p:cNvPr id="433" name="Shape 433"/>
        <p:cNvGrpSpPr/>
        <p:nvPr/>
      </p:nvGrpSpPr>
      <p:grpSpPr>
        <a:xfrm>
          <a:off x="0" y="0"/>
          <a:ext cx="0" cy="0"/>
          <a:chOff x="0" y="0"/>
          <a:chExt cx="0" cy="0"/>
        </a:xfrm>
      </p:grpSpPr>
      <p:sp>
        <p:nvSpPr>
          <p:cNvPr id="434" name="Google Shape;434;p82"/>
          <p:cNvSpPr/>
          <p:nvPr>
            <p:ph idx="2" type="pic"/>
          </p:nvPr>
        </p:nvSpPr>
        <p:spPr>
          <a:xfrm flipH="1">
            <a:off x="4576826" y="-26883"/>
            <a:ext cx="4573500" cy="5197200"/>
          </a:xfrm>
          <a:prstGeom prst="rect">
            <a:avLst/>
          </a:prstGeom>
          <a:noFill/>
          <a:ln>
            <a:noFill/>
          </a:ln>
        </p:spPr>
        <p:txBody>
          <a:bodyPr anchorCtr="0" anchor="t" bIns="34275" lIns="34275" spcFirstLastPara="1" rIns="34275" wrap="square" tIns="34275">
            <a:noAutofit/>
          </a:bodyPr>
          <a:lstStyle>
            <a:lvl1pPr indent="0" lvl="0"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35" name="Google Shape;435;p82"/>
          <p:cNvSpPr txBox="1"/>
          <p:nvPr>
            <p:ph idx="1" type="body"/>
          </p:nvPr>
        </p:nvSpPr>
        <p:spPr>
          <a:xfrm>
            <a:off x="664959" y="614869"/>
            <a:ext cx="3013200" cy="208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36" name="Google Shape;436;p82"/>
          <p:cNvSpPr txBox="1"/>
          <p:nvPr>
            <p:ph idx="3" type="body"/>
          </p:nvPr>
        </p:nvSpPr>
        <p:spPr>
          <a:xfrm>
            <a:off x="669722" y="945387"/>
            <a:ext cx="3003900" cy="32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37" name="Google Shape;437;p82"/>
          <p:cNvSpPr txBox="1"/>
          <p:nvPr>
            <p:ph idx="4" type="body"/>
          </p:nvPr>
        </p:nvSpPr>
        <p:spPr>
          <a:xfrm>
            <a:off x="686182" y="4349320"/>
            <a:ext cx="2988900" cy="13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38" name="Google Shape;438;p82"/>
          <p:cNvSpPr txBox="1"/>
          <p:nvPr>
            <p:ph idx="5" type="body"/>
          </p:nvPr>
        </p:nvSpPr>
        <p:spPr>
          <a:xfrm>
            <a:off x="677117" y="1850823"/>
            <a:ext cx="2988900" cy="19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39" name="Google Shape;439;p82"/>
          <p:cNvSpPr txBox="1"/>
          <p:nvPr>
            <p:ph idx="12" type="sldNum"/>
          </p:nvPr>
        </p:nvSpPr>
        <p:spPr>
          <a:xfrm>
            <a:off x="4569619" y="4905375"/>
            <a:ext cx="149400" cy="138600"/>
          </a:xfrm>
          <a:prstGeom prst="rect">
            <a:avLst/>
          </a:prstGeom>
          <a:noFill/>
          <a:ln>
            <a:noFill/>
          </a:ln>
        </p:spPr>
        <p:txBody>
          <a:bodyPr anchorCtr="0" anchor="t" bIns="19050" lIns="19050" spcFirstLastPara="1" rIns="19050" wrap="square" tIns="19050">
            <a:noAutofit/>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440" name="Shape 440"/>
        <p:cNvGrpSpPr/>
        <p:nvPr/>
      </p:nvGrpSpPr>
      <p:grpSpPr>
        <a:xfrm>
          <a:off x="0" y="0"/>
          <a:ext cx="0" cy="0"/>
          <a:chOff x="0" y="0"/>
          <a:chExt cx="0" cy="0"/>
        </a:xfrm>
      </p:grpSpPr>
      <p:sp>
        <p:nvSpPr>
          <p:cNvPr id="441" name="Google Shape;44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2" name="Google Shape;442;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443" name="Google Shape;443;p83"/>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g bright" showMasterSp="0">
  <p:cSld name="Quote lg bright">
    <p:spTree>
      <p:nvGrpSpPr>
        <p:cNvPr id="444" name="Shape 444"/>
        <p:cNvGrpSpPr/>
        <p:nvPr/>
      </p:nvGrpSpPr>
      <p:grpSpPr>
        <a:xfrm>
          <a:off x="0" y="0"/>
          <a:ext cx="0" cy="0"/>
          <a:chOff x="0" y="0"/>
          <a:chExt cx="0" cy="0"/>
        </a:xfrm>
      </p:grpSpPr>
      <p:sp>
        <p:nvSpPr>
          <p:cNvPr id="445" name="Google Shape;445;p84"/>
          <p:cNvSpPr txBox="1"/>
          <p:nvPr>
            <p:ph idx="1" type="body"/>
          </p:nvPr>
        </p:nvSpPr>
        <p:spPr>
          <a:xfrm>
            <a:off x="664151" y="876300"/>
            <a:ext cx="7810500" cy="33825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2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2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2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2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2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46" name="Google Shape;446;p84"/>
          <p:cNvSpPr txBox="1"/>
          <p:nvPr>
            <p:ph idx="12" type="sldNum"/>
          </p:nvPr>
        </p:nvSpPr>
        <p:spPr>
          <a:xfrm>
            <a:off x="8316118" y="4814888"/>
            <a:ext cx="138300" cy="1428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for Presentation" type="title">
  <p:cSld name="TITLE">
    <p:bg>
      <p:bgPr>
        <a:solidFill>
          <a:srgbClr val="1C304A"/>
        </a:solidFill>
      </p:bgPr>
    </p:bg>
    <p:spTree>
      <p:nvGrpSpPr>
        <p:cNvPr id="451" name="Shape 451"/>
        <p:cNvGrpSpPr/>
        <p:nvPr/>
      </p:nvGrpSpPr>
      <p:grpSpPr>
        <a:xfrm>
          <a:off x="0" y="0"/>
          <a:ext cx="0" cy="0"/>
          <a:chOff x="0" y="0"/>
          <a:chExt cx="0" cy="0"/>
        </a:xfrm>
      </p:grpSpPr>
      <p:sp>
        <p:nvSpPr>
          <p:cNvPr id="452" name="Google Shape;452;p86"/>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453" name="Google Shape;453;p86"/>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454" name="Google Shape;454;p86"/>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455" name="Google Shape;455;p86"/>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for Print" type="secHead">
  <p:cSld name="SECTION_HEADER">
    <p:bg>
      <p:bgPr>
        <a:solidFill>
          <a:srgbClr val="FFFFFF"/>
        </a:solidFill>
      </p:bgPr>
    </p:bg>
    <p:spTree>
      <p:nvGrpSpPr>
        <p:cNvPr id="456" name="Shape 456"/>
        <p:cNvGrpSpPr/>
        <p:nvPr/>
      </p:nvGrpSpPr>
      <p:grpSpPr>
        <a:xfrm>
          <a:off x="0" y="0"/>
          <a:ext cx="0" cy="0"/>
          <a:chOff x="0" y="0"/>
          <a:chExt cx="0" cy="0"/>
        </a:xfrm>
      </p:grpSpPr>
      <p:sp>
        <p:nvSpPr>
          <p:cNvPr id="457" name="Google Shape;457;p87"/>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458" name="Google Shape;458;p87"/>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459" name="Google Shape;459;p87"/>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460" name="Google Shape;460;p87"/>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type="tx">
  <p:cSld name="TITLE_AND_BODY">
    <p:bg>
      <p:bgPr>
        <a:solidFill>
          <a:srgbClr val="00CFFF"/>
        </a:solidFill>
      </p:bgPr>
    </p:bg>
    <p:spTree>
      <p:nvGrpSpPr>
        <p:cNvPr id="461" name="Shape 461"/>
        <p:cNvGrpSpPr/>
        <p:nvPr/>
      </p:nvGrpSpPr>
      <p:grpSpPr>
        <a:xfrm>
          <a:off x="0" y="0"/>
          <a:ext cx="0" cy="0"/>
          <a:chOff x="0" y="0"/>
          <a:chExt cx="0" cy="0"/>
        </a:xfrm>
      </p:grpSpPr>
      <p:sp>
        <p:nvSpPr>
          <p:cNvPr id="462" name="Google Shape;462;p8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3" name="Google Shape;463;p8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464" name="Google Shape;464;p88"/>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465" name="Google Shape;465;p88"/>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ark Blue">
  <p:cSld name="TITLE_AND_BODY_2">
    <p:bg>
      <p:bgPr>
        <a:solidFill>
          <a:srgbClr val="1C304A"/>
        </a:solidFill>
      </p:bgPr>
    </p:bg>
    <p:spTree>
      <p:nvGrpSpPr>
        <p:cNvPr id="466" name="Shape 466"/>
        <p:cNvGrpSpPr/>
        <p:nvPr/>
      </p:nvGrpSpPr>
      <p:grpSpPr>
        <a:xfrm>
          <a:off x="0" y="0"/>
          <a:ext cx="0" cy="0"/>
          <a:chOff x="0" y="0"/>
          <a:chExt cx="0" cy="0"/>
        </a:xfrm>
      </p:grpSpPr>
      <p:sp>
        <p:nvSpPr>
          <p:cNvPr id="467" name="Google Shape;467;p8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468" name="Google Shape;468;p89"/>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469" name="Google Shape;469;p89"/>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pic>
        <p:nvPicPr>
          <p:cNvPr id="470" name="Google Shape;470;p89"/>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TITLE_AND_BODY_2_1">
    <p:bg>
      <p:bgPr>
        <a:solidFill>
          <a:srgbClr val="FFFFFF"/>
        </a:solidFill>
      </p:bgPr>
    </p:bg>
    <p:spTree>
      <p:nvGrpSpPr>
        <p:cNvPr id="471" name="Shape 471"/>
        <p:cNvGrpSpPr/>
        <p:nvPr/>
      </p:nvGrpSpPr>
      <p:grpSpPr>
        <a:xfrm>
          <a:off x="0" y="0"/>
          <a:ext cx="0" cy="0"/>
          <a:chOff x="0" y="0"/>
          <a:chExt cx="0" cy="0"/>
        </a:xfrm>
      </p:grpSpPr>
      <p:sp>
        <p:nvSpPr>
          <p:cNvPr id="472" name="Google Shape;472;p9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3" name="Google Shape;473;p9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474" name="Google Shape;474;p90"/>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475" name="Google Shape;475;p90"/>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 LG quote">
  <p:cSld name="TITLE_AND_BODY_2_1_1">
    <p:bg>
      <p:bgPr>
        <a:solidFill>
          <a:srgbClr val="00CFFF"/>
        </a:solidFill>
      </p:bgPr>
    </p:bg>
    <p:spTree>
      <p:nvGrpSpPr>
        <p:cNvPr id="476" name="Shape 476"/>
        <p:cNvGrpSpPr/>
        <p:nvPr/>
      </p:nvGrpSpPr>
      <p:grpSpPr>
        <a:xfrm>
          <a:off x="0" y="0"/>
          <a:ext cx="0" cy="0"/>
          <a:chOff x="0" y="0"/>
          <a:chExt cx="0" cy="0"/>
        </a:xfrm>
      </p:grpSpPr>
      <p:sp>
        <p:nvSpPr>
          <p:cNvPr id="477" name="Google Shape;477;p9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8" name="Google Shape;478;p9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LG quote">
  <p:cSld name="TITLE_AND_BODY_2_1_1_1">
    <p:bg>
      <p:bgPr>
        <a:solidFill>
          <a:srgbClr val="FFFFFF"/>
        </a:solidFill>
      </p:bgPr>
    </p:bg>
    <p:spTree>
      <p:nvGrpSpPr>
        <p:cNvPr id="479" name="Shape 479"/>
        <p:cNvGrpSpPr/>
        <p:nvPr/>
      </p:nvGrpSpPr>
      <p:grpSpPr>
        <a:xfrm>
          <a:off x="0" y="0"/>
          <a:ext cx="0" cy="0"/>
          <a:chOff x="0" y="0"/>
          <a:chExt cx="0" cy="0"/>
        </a:xfrm>
      </p:grpSpPr>
      <p:sp>
        <p:nvSpPr>
          <p:cNvPr id="480" name="Google Shape;480;p92"/>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481" name="Google Shape;481;p9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1 column">
  <p:cSld name="TITLE_AND_BODY_2_1_1_1_1">
    <p:bg>
      <p:bgPr>
        <a:solidFill>
          <a:srgbClr val="1C304A"/>
        </a:solidFill>
      </p:bgPr>
    </p:bg>
    <p:spTree>
      <p:nvGrpSpPr>
        <p:cNvPr id="482" name="Shape 482"/>
        <p:cNvGrpSpPr/>
        <p:nvPr/>
      </p:nvGrpSpPr>
      <p:grpSpPr>
        <a:xfrm>
          <a:off x="0" y="0"/>
          <a:ext cx="0" cy="0"/>
          <a:chOff x="0" y="0"/>
          <a:chExt cx="0" cy="0"/>
        </a:xfrm>
      </p:grpSpPr>
      <p:sp>
        <p:nvSpPr>
          <p:cNvPr id="483" name="Google Shape;483;p93"/>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84" name="Google Shape;484;p93"/>
          <p:cNvSpPr txBox="1"/>
          <p:nvPr>
            <p:ph idx="1" type="body"/>
          </p:nvPr>
        </p:nvSpPr>
        <p:spPr>
          <a:xfrm>
            <a:off x="623400" y="1654658"/>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
        <p:nvSpPr>
          <p:cNvPr id="485" name="Google Shape;485;p9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2 column">
  <p:cSld name="TITLE_AND_BODY_2_1_1_1_1_3">
    <p:bg>
      <p:bgPr>
        <a:solidFill>
          <a:srgbClr val="1C304A"/>
        </a:solidFill>
      </p:bgPr>
    </p:bg>
    <p:spTree>
      <p:nvGrpSpPr>
        <p:cNvPr id="486" name="Shape 486"/>
        <p:cNvGrpSpPr/>
        <p:nvPr/>
      </p:nvGrpSpPr>
      <p:grpSpPr>
        <a:xfrm>
          <a:off x="0" y="0"/>
          <a:ext cx="0" cy="0"/>
          <a:chOff x="0" y="0"/>
          <a:chExt cx="0" cy="0"/>
        </a:xfrm>
      </p:grpSpPr>
      <p:sp>
        <p:nvSpPr>
          <p:cNvPr id="487" name="Google Shape;487;p9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94"/>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89" name="Google Shape;489;p94"/>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490" name="Google Shape;490;p94"/>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491" name="Google Shape;491;p94"/>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 3 column bullets">
  <p:cSld name="TITLE_AND_BODY_2_1_1_1_1_3_1">
    <p:bg>
      <p:bgPr>
        <a:solidFill>
          <a:srgbClr val="1C304A"/>
        </a:solidFill>
      </p:bgPr>
    </p:bg>
    <p:spTree>
      <p:nvGrpSpPr>
        <p:cNvPr id="492" name="Shape 492"/>
        <p:cNvGrpSpPr/>
        <p:nvPr/>
      </p:nvGrpSpPr>
      <p:grpSpPr>
        <a:xfrm>
          <a:off x="0" y="0"/>
          <a:ext cx="0" cy="0"/>
          <a:chOff x="0" y="0"/>
          <a:chExt cx="0" cy="0"/>
        </a:xfrm>
      </p:grpSpPr>
      <p:sp>
        <p:nvSpPr>
          <p:cNvPr id="493" name="Google Shape;493;p9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494" name="Google Shape;494;p95"/>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95" name="Google Shape;495;p95"/>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96" name="Google Shape;496;p95"/>
          <p:cNvSpPr txBox="1"/>
          <p:nvPr>
            <p:ph idx="2" type="body"/>
          </p:nvPr>
        </p:nvSpPr>
        <p:spPr>
          <a:xfrm>
            <a:off x="737118"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97" name="Google Shape;497;p95"/>
          <p:cNvSpPr txBox="1"/>
          <p:nvPr>
            <p:ph idx="3" type="body"/>
          </p:nvPr>
        </p:nvSpPr>
        <p:spPr>
          <a:xfrm>
            <a:off x="3323393"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98" name="Google Shape;498;p95"/>
          <p:cNvSpPr txBox="1"/>
          <p:nvPr>
            <p:ph idx="4" type="body"/>
          </p:nvPr>
        </p:nvSpPr>
        <p:spPr>
          <a:xfrm>
            <a:off x="5909667"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99" name="Google Shape;499;p95"/>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00" name="Google Shape;500;p95"/>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501" name="Google Shape;501;p95"/>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02" name="Google Shape;502;p95"/>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503" name="Google Shape;503;p95"/>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04" name="Google Shape;504;p95"/>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1 column">
  <p:cSld name="TITLE_AND_BODY_2_1_1_1_1_2">
    <p:bg>
      <p:bgPr>
        <a:solidFill>
          <a:srgbClr val="FFFFFF"/>
        </a:solidFill>
      </p:bgPr>
    </p:bg>
    <p:spTree>
      <p:nvGrpSpPr>
        <p:cNvPr id="505" name="Shape 505"/>
        <p:cNvGrpSpPr/>
        <p:nvPr/>
      </p:nvGrpSpPr>
      <p:grpSpPr>
        <a:xfrm>
          <a:off x="0" y="0"/>
          <a:ext cx="0" cy="0"/>
          <a:chOff x="0" y="0"/>
          <a:chExt cx="0" cy="0"/>
        </a:xfrm>
      </p:grpSpPr>
      <p:sp>
        <p:nvSpPr>
          <p:cNvPr id="506" name="Google Shape;506;p96"/>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07" name="Google Shape;507;p96"/>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
        <p:nvSpPr>
          <p:cNvPr id="508" name="Google Shape;508;p9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2 column">
  <p:cSld name="TITLE_AND_BODY_2_1_1_1_1_1">
    <p:bg>
      <p:bgPr>
        <a:solidFill>
          <a:srgbClr val="FFFFFF"/>
        </a:solidFill>
      </p:bgPr>
    </p:bg>
    <p:spTree>
      <p:nvGrpSpPr>
        <p:cNvPr id="509" name="Shape 509"/>
        <p:cNvGrpSpPr/>
        <p:nvPr/>
      </p:nvGrpSpPr>
      <p:grpSpPr>
        <a:xfrm>
          <a:off x="0" y="0"/>
          <a:ext cx="0" cy="0"/>
          <a:chOff x="0" y="0"/>
          <a:chExt cx="0" cy="0"/>
        </a:xfrm>
      </p:grpSpPr>
      <p:sp>
        <p:nvSpPr>
          <p:cNvPr id="510" name="Google Shape;510;p97"/>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11" name="Google Shape;511;p9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12" name="Google Shape;512;p97"/>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513" name="Google Shape;513;p97"/>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514" name="Google Shape;514;p97"/>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3 column ">
  <p:cSld name="TITLE_AND_TWO_COLUMNS_1">
    <p:spTree>
      <p:nvGrpSpPr>
        <p:cNvPr id="515" name="Shape 515"/>
        <p:cNvGrpSpPr/>
        <p:nvPr/>
      </p:nvGrpSpPr>
      <p:grpSpPr>
        <a:xfrm>
          <a:off x="0" y="0"/>
          <a:ext cx="0" cy="0"/>
          <a:chOff x="0" y="0"/>
          <a:chExt cx="0" cy="0"/>
        </a:xfrm>
      </p:grpSpPr>
      <p:sp>
        <p:nvSpPr>
          <p:cNvPr id="516" name="Google Shape;516;p98"/>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17" name="Google Shape;517;p98"/>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98"/>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19" name="Google Shape;519;p98"/>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20" name="Google Shape;520;p98"/>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21" name="Google Shape;521;p98"/>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22" name="Google Shape;522;p9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98"/>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24" name="Google Shape;524;p98"/>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525" name="Google Shape;525;p98"/>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26" name="Google Shape;526;p98"/>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527" name="Google Shape;527;p98"/>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28" name="Google Shape;528;p98"/>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2 column icons">
  <p:cSld name="TITLE_AND_TWO_COLUMNS_1_2">
    <p:bg>
      <p:bgPr>
        <a:solidFill>
          <a:srgbClr val="FFFFFF"/>
        </a:solidFill>
      </p:bgPr>
    </p:bg>
    <p:spTree>
      <p:nvGrpSpPr>
        <p:cNvPr id="529" name="Shape 529"/>
        <p:cNvGrpSpPr/>
        <p:nvPr/>
      </p:nvGrpSpPr>
      <p:grpSpPr>
        <a:xfrm>
          <a:off x="0" y="0"/>
          <a:ext cx="0" cy="0"/>
          <a:chOff x="0" y="0"/>
          <a:chExt cx="0" cy="0"/>
        </a:xfrm>
      </p:grpSpPr>
      <p:sp>
        <p:nvSpPr>
          <p:cNvPr id="530" name="Google Shape;530;p99"/>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31" name="Google Shape;531;p9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32" name="Google Shape;532;p99"/>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33" name="Google Shape;533;p99"/>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34" name="Google Shape;534;p99"/>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35" name="Google Shape;535;p99"/>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36" name="Google Shape;536;p99"/>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37" name="Google Shape;537;p99"/>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38" name="Google Shape;538;p99"/>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39" name="Google Shape;539;p99"/>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 2 column icons">
  <p:cSld name="TITLE_AND_TWO_COLUMNS_1_2_1">
    <p:bg>
      <p:bgPr>
        <a:solidFill>
          <a:srgbClr val="00CFFF"/>
        </a:solidFill>
      </p:bgPr>
    </p:bg>
    <p:spTree>
      <p:nvGrpSpPr>
        <p:cNvPr id="540" name="Shape 540"/>
        <p:cNvGrpSpPr/>
        <p:nvPr/>
      </p:nvGrpSpPr>
      <p:grpSpPr>
        <a:xfrm>
          <a:off x="0" y="0"/>
          <a:ext cx="0" cy="0"/>
          <a:chOff x="0" y="0"/>
          <a:chExt cx="0" cy="0"/>
        </a:xfrm>
      </p:grpSpPr>
      <p:sp>
        <p:nvSpPr>
          <p:cNvPr id="541" name="Google Shape;541;p100"/>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42" name="Google Shape;542;p10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100"/>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44" name="Google Shape;544;p100"/>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45" name="Google Shape;545;p100"/>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46" name="Google Shape;546;p100"/>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47" name="Google Shape;547;p100"/>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48" name="Google Shape;548;p100"/>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549" name="Google Shape;549;p100"/>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50" name="Google Shape;550;p100"/>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boxes">
  <p:cSld name="TITLE_AND_TWO_COLUMNS_1_2_1_1">
    <p:bg>
      <p:bgPr>
        <a:solidFill>
          <a:srgbClr val="FFFFFF"/>
        </a:solidFill>
      </p:bgPr>
    </p:bg>
    <p:spTree>
      <p:nvGrpSpPr>
        <p:cNvPr id="551" name="Shape 551"/>
        <p:cNvGrpSpPr/>
        <p:nvPr/>
      </p:nvGrpSpPr>
      <p:grpSpPr>
        <a:xfrm>
          <a:off x="0" y="0"/>
          <a:ext cx="0" cy="0"/>
          <a:chOff x="0" y="0"/>
          <a:chExt cx="0" cy="0"/>
        </a:xfrm>
      </p:grpSpPr>
      <p:sp>
        <p:nvSpPr>
          <p:cNvPr id="552" name="Google Shape;552;p10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53" name="Google Shape;553;p101"/>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554" name="Google Shape;554;p101"/>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55" name="Google Shape;555;p101"/>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556" name="Google Shape;556;p101"/>
          <p:cNvSpPr txBox="1"/>
          <p:nvPr>
            <p:ph idx="2" type="body"/>
          </p:nvPr>
        </p:nvSpPr>
        <p:spPr>
          <a:xfrm>
            <a:off x="8735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557" name="Google Shape;557;p101"/>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558" name="Google Shape;558;p101"/>
          <p:cNvSpPr txBox="1"/>
          <p:nvPr>
            <p:ph idx="3" type="body"/>
          </p:nvPr>
        </p:nvSpPr>
        <p:spPr>
          <a:xfrm>
            <a:off x="24037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559" name="Google Shape;559;p101"/>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560" name="Google Shape;560;p101"/>
          <p:cNvSpPr txBox="1"/>
          <p:nvPr>
            <p:ph idx="4" type="body"/>
          </p:nvPr>
        </p:nvSpPr>
        <p:spPr>
          <a:xfrm>
            <a:off x="39339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561" name="Google Shape;561;p101"/>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562" name="Google Shape;562;p101"/>
          <p:cNvSpPr txBox="1"/>
          <p:nvPr>
            <p:ph idx="5" type="body"/>
          </p:nvPr>
        </p:nvSpPr>
        <p:spPr>
          <a:xfrm>
            <a:off x="54641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563" name="Google Shape;563;p101"/>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564" name="Google Shape;564;p101"/>
          <p:cNvSpPr txBox="1"/>
          <p:nvPr>
            <p:ph idx="6" type="body"/>
          </p:nvPr>
        </p:nvSpPr>
        <p:spPr>
          <a:xfrm>
            <a:off x="69943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
    <p:spTree>
      <p:nvGrpSpPr>
        <p:cNvPr id="565" name="Shape 565"/>
        <p:cNvGrpSpPr/>
        <p:nvPr/>
      </p:nvGrpSpPr>
      <p:grpSpPr>
        <a:xfrm>
          <a:off x="0" y="0"/>
          <a:ext cx="0" cy="0"/>
          <a:chOff x="0" y="0"/>
          <a:chExt cx="0" cy="0"/>
        </a:xfrm>
      </p:grpSpPr>
      <p:sp>
        <p:nvSpPr>
          <p:cNvPr id="566" name="Google Shape;566;p10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67" name="Google Shape;567;p102"/>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68" name="Google Shape;568;p102"/>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4.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9.xml"/><Relationship Id="rId42" Type="http://schemas.openxmlformats.org/officeDocument/2006/relationships/slideLayout" Target="../slideLayouts/slideLayout71.xml"/><Relationship Id="rId41" Type="http://schemas.openxmlformats.org/officeDocument/2006/relationships/slideLayout" Target="../slideLayouts/slideLayout70.xml"/><Relationship Id="rId44" Type="http://schemas.openxmlformats.org/officeDocument/2006/relationships/slideLayout" Target="../slideLayouts/slideLayout73.xml"/><Relationship Id="rId43" Type="http://schemas.openxmlformats.org/officeDocument/2006/relationships/slideLayout" Target="../slideLayouts/slideLayout72.xml"/><Relationship Id="rId46" Type="http://schemas.openxmlformats.org/officeDocument/2006/relationships/slideLayout" Target="../slideLayouts/slideLayout75.xml"/><Relationship Id="rId45" Type="http://schemas.openxmlformats.org/officeDocument/2006/relationships/slideLayout" Target="../slideLayouts/slideLayout74.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48" Type="http://schemas.openxmlformats.org/officeDocument/2006/relationships/slideLayout" Target="../slideLayouts/slideLayout77.xml"/><Relationship Id="rId47" Type="http://schemas.openxmlformats.org/officeDocument/2006/relationships/slideLayout" Target="../slideLayouts/slideLayout76.xml"/><Relationship Id="rId49" Type="http://schemas.openxmlformats.org/officeDocument/2006/relationships/slideLayout" Target="../slideLayouts/slideLayout7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31" Type="http://schemas.openxmlformats.org/officeDocument/2006/relationships/slideLayout" Target="../slideLayouts/slideLayout60.xml"/><Relationship Id="rId30" Type="http://schemas.openxmlformats.org/officeDocument/2006/relationships/slideLayout" Target="../slideLayouts/slideLayout59.xml"/><Relationship Id="rId33" Type="http://schemas.openxmlformats.org/officeDocument/2006/relationships/slideLayout" Target="../slideLayouts/slideLayout62.xml"/><Relationship Id="rId32" Type="http://schemas.openxmlformats.org/officeDocument/2006/relationships/slideLayout" Target="../slideLayouts/slideLayout61.xml"/><Relationship Id="rId35" Type="http://schemas.openxmlformats.org/officeDocument/2006/relationships/slideLayout" Target="../slideLayouts/slideLayout64.xml"/><Relationship Id="rId34" Type="http://schemas.openxmlformats.org/officeDocument/2006/relationships/slideLayout" Target="../slideLayouts/slideLayout63.xml"/><Relationship Id="rId37" Type="http://schemas.openxmlformats.org/officeDocument/2006/relationships/slideLayout" Target="../slideLayouts/slideLayout66.xml"/><Relationship Id="rId36" Type="http://schemas.openxmlformats.org/officeDocument/2006/relationships/slideLayout" Target="../slideLayouts/slideLayout65.xml"/><Relationship Id="rId39" Type="http://schemas.openxmlformats.org/officeDocument/2006/relationships/slideLayout" Target="../slideLayouts/slideLayout68.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22" Type="http://schemas.openxmlformats.org/officeDocument/2006/relationships/slideLayout" Target="../slideLayouts/slideLayout51.xml"/><Relationship Id="rId21" Type="http://schemas.openxmlformats.org/officeDocument/2006/relationships/slideLayout" Target="../slideLayouts/slideLayout50.xml"/><Relationship Id="rId24" Type="http://schemas.openxmlformats.org/officeDocument/2006/relationships/slideLayout" Target="../slideLayouts/slideLayout53.xml"/><Relationship Id="rId23" Type="http://schemas.openxmlformats.org/officeDocument/2006/relationships/slideLayout" Target="../slideLayouts/slideLayout52.xml"/><Relationship Id="rId26" Type="http://schemas.openxmlformats.org/officeDocument/2006/relationships/slideLayout" Target="../slideLayouts/slideLayout55.xml"/><Relationship Id="rId25" Type="http://schemas.openxmlformats.org/officeDocument/2006/relationships/slideLayout" Target="../slideLayouts/slideLayout54.xml"/><Relationship Id="rId28" Type="http://schemas.openxmlformats.org/officeDocument/2006/relationships/slideLayout" Target="../slideLayouts/slideLayout57.xml"/><Relationship Id="rId27" Type="http://schemas.openxmlformats.org/officeDocument/2006/relationships/slideLayout" Target="../slideLayouts/slideLayout56.xml"/><Relationship Id="rId29" Type="http://schemas.openxmlformats.org/officeDocument/2006/relationships/slideLayout" Target="../slideLayouts/slideLayout58.xml"/><Relationship Id="rId51" Type="http://schemas.openxmlformats.org/officeDocument/2006/relationships/slideLayout" Target="../slideLayouts/slideLayout80.xml"/><Relationship Id="rId50" Type="http://schemas.openxmlformats.org/officeDocument/2006/relationships/slideLayout" Target="../slideLayouts/slideLayout79.xml"/><Relationship Id="rId53" Type="http://schemas.openxmlformats.org/officeDocument/2006/relationships/slideLayout" Target="../slideLayouts/slideLayout82.xml"/><Relationship Id="rId52" Type="http://schemas.openxmlformats.org/officeDocument/2006/relationships/slideLayout" Target="../slideLayouts/slideLayout8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54" Type="http://schemas.openxmlformats.org/officeDocument/2006/relationships/theme" Target="../theme/theme5.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31" Type="http://schemas.openxmlformats.org/officeDocument/2006/relationships/slideLayout" Target="../slideLayouts/slideLayout113.xml"/><Relationship Id="rId30" Type="http://schemas.openxmlformats.org/officeDocument/2006/relationships/slideLayout" Target="../slideLayouts/slideLayout112.xml"/><Relationship Id="rId33" Type="http://schemas.openxmlformats.org/officeDocument/2006/relationships/slideLayout" Target="../slideLayouts/slideLayout115.xml"/><Relationship Id="rId32" Type="http://schemas.openxmlformats.org/officeDocument/2006/relationships/slideLayout" Target="../slideLayouts/slideLayout114.xml"/><Relationship Id="rId35" Type="http://schemas.openxmlformats.org/officeDocument/2006/relationships/slideLayout" Target="../slideLayouts/slideLayout117.xml"/><Relationship Id="rId34" Type="http://schemas.openxmlformats.org/officeDocument/2006/relationships/slideLayout" Target="../slideLayouts/slideLayout116.xml"/><Relationship Id="rId37" Type="http://schemas.openxmlformats.org/officeDocument/2006/relationships/slideLayout" Target="../slideLayouts/slideLayout119.xml"/><Relationship Id="rId36" Type="http://schemas.openxmlformats.org/officeDocument/2006/relationships/slideLayout" Target="../slideLayouts/slideLayout118.xml"/><Relationship Id="rId38" Type="http://schemas.openxmlformats.org/officeDocument/2006/relationships/theme" Target="../theme/theme3.xml"/><Relationship Id="rId20" Type="http://schemas.openxmlformats.org/officeDocument/2006/relationships/slideLayout" Target="../slideLayouts/slideLayout102.xml"/><Relationship Id="rId22" Type="http://schemas.openxmlformats.org/officeDocument/2006/relationships/slideLayout" Target="../slideLayouts/slideLayout104.xml"/><Relationship Id="rId21" Type="http://schemas.openxmlformats.org/officeDocument/2006/relationships/slideLayout" Target="../slideLayouts/slideLayout103.xml"/><Relationship Id="rId24" Type="http://schemas.openxmlformats.org/officeDocument/2006/relationships/slideLayout" Target="../slideLayouts/slideLayout106.xml"/><Relationship Id="rId23" Type="http://schemas.openxmlformats.org/officeDocument/2006/relationships/slideLayout" Target="../slideLayouts/slideLayout105.xml"/><Relationship Id="rId26" Type="http://schemas.openxmlformats.org/officeDocument/2006/relationships/slideLayout" Target="../slideLayouts/slideLayout108.xml"/><Relationship Id="rId25" Type="http://schemas.openxmlformats.org/officeDocument/2006/relationships/slideLayout" Target="../slideLayouts/slideLayout107.xml"/><Relationship Id="rId28" Type="http://schemas.openxmlformats.org/officeDocument/2006/relationships/slideLayout" Target="../slideLayouts/slideLayout110.xml"/><Relationship Id="rId27" Type="http://schemas.openxmlformats.org/officeDocument/2006/relationships/slideLayout" Target="../slideLayouts/slideLayout109.xml"/><Relationship Id="rId29" Type="http://schemas.openxmlformats.org/officeDocument/2006/relationships/slideLayout" Target="../slideLayouts/slideLayout111.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31" Type="http://schemas.openxmlformats.org/officeDocument/2006/relationships/slideLayout" Target="../slideLayouts/slideLayout150.xml"/><Relationship Id="rId30" Type="http://schemas.openxmlformats.org/officeDocument/2006/relationships/slideLayout" Target="../slideLayouts/slideLayout149.xml"/><Relationship Id="rId32" Type="http://schemas.openxmlformats.org/officeDocument/2006/relationships/theme" Target="../theme/theme1.xml"/><Relationship Id="rId20" Type="http://schemas.openxmlformats.org/officeDocument/2006/relationships/slideLayout" Target="../slideLayouts/slideLayout139.xml"/><Relationship Id="rId22" Type="http://schemas.openxmlformats.org/officeDocument/2006/relationships/slideLayout" Target="../slideLayouts/slideLayout141.xml"/><Relationship Id="rId21" Type="http://schemas.openxmlformats.org/officeDocument/2006/relationships/slideLayout" Target="../slideLayouts/slideLayout140.xml"/><Relationship Id="rId24" Type="http://schemas.openxmlformats.org/officeDocument/2006/relationships/slideLayout" Target="../slideLayouts/slideLayout143.xml"/><Relationship Id="rId23" Type="http://schemas.openxmlformats.org/officeDocument/2006/relationships/slideLayout" Target="../slideLayouts/slideLayout142.xml"/><Relationship Id="rId26" Type="http://schemas.openxmlformats.org/officeDocument/2006/relationships/slideLayout" Target="../slideLayouts/slideLayout145.xml"/><Relationship Id="rId25" Type="http://schemas.openxmlformats.org/officeDocument/2006/relationships/slideLayout" Target="../slideLayouts/slideLayout144.xml"/><Relationship Id="rId28" Type="http://schemas.openxmlformats.org/officeDocument/2006/relationships/slideLayout" Target="../slideLayouts/slideLayout147.xml"/><Relationship Id="rId27" Type="http://schemas.openxmlformats.org/officeDocument/2006/relationships/slideLayout" Target="../slideLayouts/slideLayout146.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19" Type="http://schemas.openxmlformats.org/officeDocument/2006/relationships/slideLayout" Target="../slideLayouts/slideLayout138.xml"/><Relationship Id="rId18" Type="http://schemas.openxmlformats.org/officeDocument/2006/relationships/slideLayout" Target="../slideLayouts/slideLayout137.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11" Type="http://schemas.openxmlformats.org/officeDocument/2006/relationships/slideLayout" Target="../slideLayouts/slideLayout161.xml"/><Relationship Id="rId10" Type="http://schemas.openxmlformats.org/officeDocument/2006/relationships/slideLayout" Target="../slideLayouts/slideLayout160.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5" name="Shape 125"/>
        <p:cNvGrpSpPr/>
        <p:nvPr/>
      </p:nvGrpSpPr>
      <p:grpSpPr>
        <a:xfrm>
          <a:off x="0" y="0"/>
          <a:ext cx="0" cy="0"/>
          <a:chOff x="0" y="0"/>
          <a:chExt cx="0" cy="0"/>
        </a:xfrm>
      </p:grpSpPr>
      <p:sp>
        <p:nvSpPr>
          <p:cNvPr id="126" name="Google Shape;126;p31"/>
          <p:cNvSpPr txBox="1"/>
          <p:nvPr>
            <p:ph type="title"/>
          </p:nvPr>
        </p:nvSpPr>
        <p:spPr>
          <a:xfrm>
            <a:off x="841249" y="384050"/>
            <a:ext cx="6100200" cy="84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C304A"/>
              </a:buClr>
              <a:buSzPts val="2600"/>
              <a:buFont typeface="Helvetica Neue"/>
              <a:buNone/>
              <a:defRPr b="1" i="0" sz="2600" u="none" cap="none" strike="noStrike">
                <a:solidFill>
                  <a:srgbClr val="1C304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9pPr>
          </a:lstStyle>
          <a:p/>
        </p:txBody>
      </p:sp>
      <p:sp>
        <p:nvSpPr>
          <p:cNvPr id="127" name="Google Shape;127;p31"/>
          <p:cNvSpPr txBox="1"/>
          <p:nvPr>
            <p:ph idx="1" type="body"/>
          </p:nvPr>
        </p:nvSpPr>
        <p:spPr>
          <a:xfrm>
            <a:off x="841248" y="1709928"/>
            <a:ext cx="7802100" cy="3045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1pPr>
            <a:lvl2pPr indent="-342900" lvl="1" marL="9144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2pPr>
            <a:lvl3pPr indent="-342900" lvl="2" marL="13716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3pPr>
            <a:lvl4pPr indent="-342900" lvl="3" marL="18288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4pPr>
            <a:lvl5pPr indent="-342900" lvl="4" marL="22860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5pPr>
            <a:lvl6pPr indent="-342900" lvl="5" marL="27432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6pPr>
            <a:lvl7pPr indent="-342900" lvl="6" marL="32004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7pPr>
            <a:lvl8pPr indent="-342900" lvl="7" marL="36576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8pPr>
            <a:lvl9pPr indent="-342900" lvl="8" marL="4114800" rtl="0" algn="l">
              <a:lnSpc>
                <a:spcPct val="115000"/>
              </a:lnSpc>
              <a:spcBef>
                <a:spcPts val="1600"/>
              </a:spcBef>
              <a:spcAft>
                <a:spcPts val="160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 id="2147483725" r:id="rId49"/>
    <p:sldLayoutId id="2147483726" r:id="rId50"/>
    <p:sldLayoutId id="2147483727" r:id="rId51"/>
    <p:sldLayoutId id="2147483728" r:id="rId52"/>
    <p:sldLayoutId id="2147483729"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47" name="Shape 447"/>
        <p:cNvGrpSpPr/>
        <p:nvPr/>
      </p:nvGrpSpPr>
      <p:grpSpPr>
        <a:xfrm>
          <a:off x="0" y="0"/>
          <a:ext cx="0" cy="0"/>
          <a:chOff x="0" y="0"/>
          <a:chExt cx="0" cy="0"/>
        </a:xfrm>
      </p:grpSpPr>
      <p:sp>
        <p:nvSpPr>
          <p:cNvPr id="448" name="Google Shape;448;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49" name="Google Shape;449;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04800" lvl="3" marL="1828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292100" lvl="4" marL="22860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indent="-279400" lvl="5" marL="27432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indent="-279400" lvl="6" marL="3200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indent="-279400" lvl="7" marL="36576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indent="-279400" lvl="8" marL="41148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p:txBody>
      </p:sp>
      <p:sp>
        <p:nvSpPr>
          <p:cNvPr id="450" name="Google Shape;450;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Helvetica Neue"/>
                <a:ea typeface="Helvetica Neue"/>
                <a:cs typeface="Helvetica Neue"/>
                <a:sym typeface="Helvetica Neue"/>
              </a:defRPr>
            </a:lvl1pPr>
            <a:lvl2pPr lvl="1" rtl="0" algn="r">
              <a:buNone/>
              <a:defRPr sz="1000">
                <a:solidFill>
                  <a:schemeClr val="dk2"/>
                </a:solidFill>
                <a:latin typeface="Helvetica Neue"/>
                <a:ea typeface="Helvetica Neue"/>
                <a:cs typeface="Helvetica Neue"/>
                <a:sym typeface="Helvetica Neue"/>
              </a:defRPr>
            </a:lvl2pPr>
            <a:lvl3pPr lvl="2" rtl="0" algn="r">
              <a:buNone/>
              <a:defRPr sz="1000">
                <a:solidFill>
                  <a:schemeClr val="dk2"/>
                </a:solidFill>
                <a:latin typeface="Helvetica Neue"/>
                <a:ea typeface="Helvetica Neue"/>
                <a:cs typeface="Helvetica Neue"/>
                <a:sym typeface="Helvetica Neue"/>
              </a:defRPr>
            </a:lvl3pPr>
            <a:lvl4pPr lvl="3" rtl="0" algn="r">
              <a:buNone/>
              <a:defRPr sz="1000">
                <a:solidFill>
                  <a:schemeClr val="dk2"/>
                </a:solidFill>
                <a:latin typeface="Helvetica Neue"/>
                <a:ea typeface="Helvetica Neue"/>
                <a:cs typeface="Helvetica Neue"/>
                <a:sym typeface="Helvetica Neue"/>
              </a:defRPr>
            </a:lvl4pPr>
            <a:lvl5pPr lvl="4" rtl="0" algn="r">
              <a:buNone/>
              <a:defRPr sz="1000">
                <a:solidFill>
                  <a:schemeClr val="dk2"/>
                </a:solidFill>
                <a:latin typeface="Helvetica Neue"/>
                <a:ea typeface="Helvetica Neue"/>
                <a:cs typeface="Helvetica Neue"/>
                <a:sym typeface="Helvetica Neue"/>
              </a:defRPr>
            </a:lvl5pPr>
            <a:lvl6pPr lvl="5" rtl="0" algn="r">
              <a:buNone/>
              <a:defRPr sz="1000">
                <a:solidFill>
                  <a:schemeClr val="dk2"/>
                </a:solidFill>
                <a:latin typeface="Helvetica Neue"/>
                <a:ea typeface="Helvetica Neue"/>
                <a:cs typeface="Helvetica Neue"/>
                <a:sym typeface="Helvetica Neue"/>
              </a:defRPr>
            </a:lvl6pPr>
            <a:lvl7pPr lvl="6" rtl="0" algn="r">
              <a:buNone/>
              <a:defRPr sz="1000">
                <a:solidFill>
                  <a:schemeClr val="dk2"/>
                </a:solidFill>
                <a:latin typeface="Helvetica Neue"/>
                <a:ea typeface="Helvetica Neue"/>
                <a:cs typeface="Helvetica Neue"/>
                <a:sym typeface="Helvetica Neue"/>
              </a:defRPr>
            </a:lvl7pPr>
            <a:lvl8pPr lvl="7" rtl="0" algn="r">
              <a:buNone/>
              <a:defRPr sz="1000">
                <a:solidFill>
                  <a:schemeClr val="dk2"/>
                </a:solidFill>
                <a:latin typeface="Helvetica Neue"/>
                <a:ea typeface="Helvetica Neue"/>
                <a:cs typeface="Helvetica Neue"/>
                <a:sym typeface="Helvetica Neue"/>
              </a:defRPr>
            </a:lvl8pPr>
            <a:lvl9pPr lvl="8" rtl="0" algn="r">
              <a:buNone/>
              <a:defRPr sz="10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0" name="Shape 700"/>
        <p:cNvGrpSpPr/>
        <p:nvPr/>
      </p:nvGrpSpPr>
      <p:grpSpPr>
        <a:xfrm>
          <a:off x="0" y="0"/>
          <a:ext cx="0" cy="0"/>
          <a:chOff x="0" y="0"/>
          <a:chExt cx="0" cy="0"/>
        </a:xfrm>
      </p:grpSpPr>
      <p:sp>
        <p:nvSpPr>
          <p:cNvPr id="701" name="Google Shape;701;p123"/>
          <p:cNvSpPr txBox="1"/>
          <p:nvPr>
            <p:ph type="title"/>
          </p:nvPr>
        </p:nvSpPr>
        <p:spPr>
          <a:xfrm>
            <a:off x="457199" y="457200"/>
            <a:ext cx="6100200" cy="84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C304A"/>
              </a:buClr>
              <a:buSzPts val="2600"/>
              <a:buFont typeface="Helvetica Neue"/>
              <a:buNone/>
              <a:defRPr b="1" i="0" sz="2600" u="none" cap="none" strike="noStrike">
                <a:solidFill>
                  <a:srgbClr val="1C304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9pPr>
          </a:lstStyle>
          <a:p/>
        </p:txBody>
      </p:sp>
      <p:sp>
        <p:nvSpPr>
          <p:cNvPr id="702" name="Google Shape;702;p123"/>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1pPr>
            <a:lvl2pPr indent="-342900" lvl="1" marL="9144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2pPr>
            <a:lvl3pPr indent="-342900" lvl="2" marL="13716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3pPr>
            <a:lvl4pPr indent="-342900" lvl="3" marL="18288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4pPr>
            <a:lvl5pPr indent="-342900" lvl="4" marL="22860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5pPr>
            <a:lvl6pPr indent="-342900" lvl="5" marL="27432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6pPr>
            <a:lvl7pPr indent="-342900" lvl="6" marL="32004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7pPr>
            <a:lvl8pPr indent="-342900" lvl="7" marL="36576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8pPr>
            <a:lvl9pPr indent="-342900" lvl="8" marL="4114800" rtl="0" algn="l">
              <a:lnSpc>
                <a:spcPct val="115000"/>
              </a:lnSpc>
              <a:spcBef>
                <a:spcPts val="1600"/>
              </a:spcBef>
              <a:spcAft>
                <a:spcPts val="160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8">
          <p15:clr>
            <a:srgbClr val="EA4335"/>
          </p15:clr>
        </p15:guide>
        <p15:guide id="4" orient="horz" pos="288">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1" name="Shape 921"/>
        <p:cNvGrpSpPr/>
        <p:nvPr/>
      </p:nvGrpSpPr>
      <p:grpSpPr>
        <a:xfrm>
          <a:off x="0" y="0"/>
          <a:ext cx="0" cy="0"/>
          <a:chOff x="0" y="0"/>
          <a:chExt cx="0" cy="0"/>
        </a:xfrm>
      </p:grpSpPr>
      <p:sp>
        <p:nvSpPr>
          <p:cNvPr id="922" name="Google Shape;922;p1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23" name="Google Shape;923;p1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24" name="Google Shape;924;p1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xml"/><Relationship Id="rId3" Type="http://schemas.openxmlformats.org/officeDocument/2006/relationships/image" Target="../media/image163.jpg"/><Relationship Id="rId4" Type="http://schemas.openxmlformats.org/officeDocument/2006/relationships/image" Target="../media/image161.png"/><Relationship Id="rId9" Type="http://schemas.openxmlformats.org/officeDocument/2006/relationships/image" Target="../media/image166.jpg"/><Relationship Id="rId5" Type="http://schemas.openxmlformats.org/officeDocument/2006/relationships/image" Target="../media/image159.png"/><Relationship Id="rId6" Type="http://schemas.openxmlformats.org/officeDocument/2006/relationships/image" Target="../media/image179.jpg"/><Relationship Id="rId7" Type="http://schemas.openxmlformats.org/officeDocument/2006/relationships/image" Target="../media/image162.jpg"/><Relationship Id="rId8" Type="http://schemas.openxmlformats.org/officeDocument/2006/relationships/image" Target="../media/image187.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2.xml"/><Relationship Id="rId3" Type="http://schemas.openxmlformats.org/officeDocument/2006/relationships/image" Target="../media/image6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3.xml"/><Relationship Id="rId3" Type="http://schemas.openxmlformats.org/officeDocument/2006/relationships/image" Target="../media/image62.png"/><Relationship Id="rId4" Type="http://schemas.openxmlformats.org/officeDocument/2006/relationships/image" Target="../media/image67.png"/><Relationship Id="rId5" Type="http://schemas.openxmlformats.org/officeDocument/2006/relationships/image" Target="../media/image76.png"/><Relationship Id="rId6" Type="http://schemas.openxmlformats.org/officeDocument/2006/relationships/image" Target="../media/image7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4.xml"/><Relationship Id="rId3" Type="http://schemas.openxmlformats.org/officeDocument/2006/relationships/image" Target="../media/image67.png"/><Relationship Id="rId4" Type="http://schemas.openxmlformats.org/officeDocument/2006/relationships/image" Target="../media/image76.png"/><Relationship Id="rId9" Type="http://schemas.openxmlformats.org/officeDocument/2006/relationships/image" Target="../media/image62.png"/><Relationship Id="rId5" Type="http://schemas.openxmlformats.org/officeDocument/2006/relationships/image" Target="../media/image79.png"/><Relationship Id="rId6" Type="http://schemas.openxmlformats.org/officeDocument/2006/relationships/image" Target="../media/image61.png"/><Relationship Id="rId7" Type="http://schemas.openxmlformats.org/officeDocument/2006/relationships/image" Target="../media/image64.png"/><Relationship Id="rId8" Type="http://schemas.openxmlformats.org/officeDocument/2006/relationships/image" Target="../media/image6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5.xml"/><Relationship Id="rId3" Type="http://schemas.openxmlformats.org/officeDocument/2006/relationships/image" Target="../media/image20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6.xml"/><Relationship Id="rId3" Type="http://schemas.openxmlformats.org/officeDocument/2006/relationships/image" Target="../media/image207.png"/><Relationship Id="rId4" Type="http://schemas.openxmlformats.org/officeDocument/2006/relationships/image" Target="../media/image170.png"/><Relationship Id="rId5" Type="http://schemas.openxmlformats.org/officeDocument/2006/relationships/image" Target="../media/image212.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7.xml"/><Relationship Id="rId3" Type="http://schemas.openxmlformats.org/officeDocument/2006/relationships/image" Target="../media/image207.png"/><Relationship Id="rId4" Type="http://schemas.openxmlformats.org/officeDocument/2006/relationships/image" Target="../media/image170.png"/><Relationship Id="rId5" Type="http://schemas.openxmlformats.org/officeDocument/2006/relationships/image" Target="../media/image212.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8.xml"/><Relationship Id="rId3" Type="http://schemas.openxmlformats.org/officeDocument/2006/relationships/image" Target="../media/image210.png"/><Relationship Id="rId4" Type="http://schemas.openxmlformats.org/officeDocument/2006/relationships/image" Target="../media/image207.png"/><Relationship Id="rId5" Type="http://schemas.openxmlformats.org/officeDocument/2006/relationships/image" Target="../media/image170.png"/><Relationship Id="rId6" Type="http://schemas.openxmlformats.org/officeDocument/2006/relationships/image" Target="../media/image212.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9.xml"/><Relationship Id="rId3" Type="http://schemas.openxmlformats.org/officeDocument/2006/relationships/image" Target="../media/image211.png"/><Relationship Id="rId4" Type="http://schemas.openxmlformats.org/officeDocument/2006/relationships/image" Target="../media/image210.png"/><Relationship Id="rId5" Type="http://schemas.openxmlformats.org/officeDocument/2006/relationships/image" Target="../media/image207.png"/><Relationship Id="rId6" Type="http://schemas.openxmlformats.org/officeDocument/2006/relationships/image" Target="../media/image170.png"/><Relationship Id="rId7" Type="http://schemas.openxmlformats.org/officeDocument/2006/relationships/image" Target="../media/image2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10.xml"/><Relationship Id="rId3" Type="http://schemas.openxmlformats.org/officeDocument/2006/relationships/image" Target="../media/image211.png"/><Relationship Id="rId4" Type="http://schemas.openxmlformats.org/officeDocument/2006/relationships/image" Target="../media/image210.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3.png"/><Relationship Id="rId8" Type="http://schemas.openxmlformats.org/officeDocument/2006/relationships/image" Target="../media/image21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11.xml"/><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3.png"/><Relationship Id="rId8" Type="http://schemas.openxmlformats.org/officeDocument/2006/relationships/image" Target="../media/image21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12.xml"/><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3.png"/><Relationship Id="rId8" Type="http://schemas.openxmlformats.org/officeDocument/2006/relationships/image" Target="../media/image21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5.xml"/><Relationship Id="rId3" Type="http://schemas.openxmlformats.org/officeDocument/2006/relationships/image" Target="../media/image221.png"/><Relationship Id="rId4" Type="http://schemas.openxmlformats.org/officeDocument/2006/relationships/image" Target="../media/image217.png"/><Relationship Id="rId9" Type="http://schemas.openxmlformats.org/officeDocument/2006/relationships/image" Target="../media/image229.png"/><Relationship Id="rId5" Type="http://schemas.openxmlformats.org/officeDocument/2006/relationships/image" Target="../media/image218.png"/><Relationship Id="rId6" Type="http://schemas.openxmlformats.org/officeDocument/2006/relationships/image" Target="../media/image222.png"/><Relationship Id="rId7" Type="http://schemas.openxmlformats.org/officeDocument/2006/relationships/image" Target="../media/image220.png"/><Relationship Id="rId8" Type="http://schemas.openxmlformats.org/officeDocument/2006/relationships/image" Target="../media/image21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225.png"/><Relationship Id="rId4" Type="http://schemas.openxmlformats.org/officeDocument/2006/relationships/image" Target="../media/image226.png"/><Relationship Id="rId9" Type="http://schemas.openxmlformats.org/officeDocument/2006/relationships/image" Target="../media/image231.png"/><Relationship Id="rId5" Type="http://schemas.openxmlformats.org/officeDocument/2006/relationships/image" Target="../media/image224.png"/><Relationship Id="rId6" Type="http://schemas.openxmlformats.org/officeDocument/2006/relationships/hyperlink" Target="http://www.govtech.com/health/States-Medicaid-Billing-Computer-System-still-having-glitches.html" TargetMode="External"/><Relationship Id="rId7" Type="http://schemas.openxmlformats.org/officeDocument/2006/relationships/image" Target="../media/image228.png"/><Relationship Id="rId8" Type="http://schemas.openxmlformats.org/officeDocument/2006/relationships/hyperlink" Target="http://www.nj.com/politics/index.ssf/2014/11/nj_ends_118_million_contract_to_boost_enrollment_in_obamacare_other_social_service_programs.html" TargetMode="External"/><Relationship Id="rId11" Type="http://schemas.openxmlformats.org/officeDocument/2006/relationships/image" Target="../media/image239.png"/><Relationship Id="rId10" Type="http://schemas.openxmlformats.org/officeDocument/2006/relationships/hyperlink" Target="http://www.baltimoresun.com/health/bs-hs-medicaid-contractor-dispute-20151209-story.html" TargetMode="External"/><Relationship Id="rId13" Type="http://schemas.openxmlformats.org/officeDocument/2006/relationships/image" Target="../media/image237.png"/><Relationship Id="rId12" Type="http://schemas.openxmlformats.org/officeDocument/2006/relationships/hyperlink" Target="http://www.cio.com/article/2447010/project-management/maine-s-medicaid-mistakes.html" TargetMode="External"/><Relationship Id="rId15" Type="http://schemas.openxmlformats.org/officeDocument/2006/relationships/image" Target="../media/image236.png"/><Relationship Id="rId14" Type="http://schemas.openxmlformats.org/officeDocument/2006/relationships/hyperlink" Target="http://www.providencejournal.com/news/20170220/ri-gov-raimondo-wants-payment-for-performance-contract-with-computer-contractor" TargetMode="External"/><Relationship Id="rId17" Type="http://schemas.openxmlformats.org/officeDocument/2006/relationships/image" Target="../media/image238.png"/><Relationship Id="rId16" Type="http://schemas.openxmlformats.org/officeDocument/2006/relationships/hyperlink" Target="http://missoulian.com/news/state-and-regional/audit-xerox-s-montana-medicaid-project-could-be-years-late/article_f3608400-0fe2-5d27-b2dd-bdf0c5d7d38b.html"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9.xml"/><Relationship Id="rId3" Type="http://schemas.openxmlformats.org/officeDocument/2006/relationships/image" Target="../media/image2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0.xml"/><Relationship Id="rId3" Type="http://schemas.openxmlformats.org/officeDocument/2006/relationships/image" Target="../media/image22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 Id="rId3" Type="http://schemas.openxmlformats.org/officeDocument/2006/relationships/image" Target="../media/image23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7.xml"/><Relationship Id="rId3" Type="http://schemas.openxmlformats.org/officeDocument/2006/relationships/image" Target="../media/image23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8.xml"/><Relationship Id="rId3" Type="http://schemas.openxmlformats.org/officeDocument/2006/relationships/image" Target="../media/image227.png"/><Relationship Id="rId4" Type="http://schemas.openxmlformats.org/officeDocument/2006/relationships/image" Target="../media/image234.png"/><Relationship Id="rId5" Type="http://schemas.openxmlformats.org/officeDocument/2006/relationships/image" Target="../media/image230.png"/><Relationship Id="rId6" Type="http://schemas.openxmlformats.org/officeDocument/2006/relationships/image" Target="../media/image23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5.xml"/><Relationship Id="rId3" Type="http://schemas.openxmlformats.org/officeDocument/2006/relationships/image" Target="../media/image1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6.xml"/><Relationship Id="rId3" Type="http://schemas.openxmlformats.org/officeDocument/2006/relationships/image" Target="../media/image1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7.xml"/><Relationship Id="rId3" Type="http://schemas.openxmlformats.org/officeDocument/2006/relationships/image" Target="../media/image1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8.xml"/><Relationship Id="rId3" Type="http://schemas.openxmlformats.org/officeDocument/2006/relationships/image" Target="../media/image1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9.xml"/><Relationship Id="rId3" Type="http://schemas.openxmlformats.org/officeDocument/2006/relationships/image" Target="../media/image1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20.xml"/><Relationship Id="rId3" Type="http://schemas.openxmlformats.org/officeDocument/2006/relationships/image" Target="../media/image1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172.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67.png"/><Relationship Id="rId7" Type="http://schemas.openxmlformats.org/officeDocument/2006/relationships/image" Target="../media/image1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17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69.png"/><Relationship Id="rId4" Type="http://schemas.openxmlformats.org/officeDocument/2006/relationships/image" Target="../media/image167.png"/><Relationship Id="rId5" Type="http://schemas.openxmlformats.org/officeDocument/2006/relationships/image" Target="../media/image1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69.png"/><Relationship Id="rId4" Type="http://schemas.openxmlformats.org/officeDocument/2006/relationships/image" Target="../media/image167.png"/><Relationship Id="rId5" Type="http://schemas.openxmlformats.org/officeDocument/2006/relationships/image" Target="../media/image1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1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1.xml"/><Relationship Id="rId3" Type="http://schemas.openxmlformats.org/officeDocument/2006/relationships/image" Target="../media/image178.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7.png"/><Relationship Id="rId7" Type="http://schemas.openxmlformats.org/officeDocument/2006/relationships/image" Target="../media/image176.png"/><Relationship Id="rId8" Type="http://schemas.openxmlformats.org/officeDocument/2006/relationships/image" Target="../media/image1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2.xml"/><Relationship Id="rId3" Type="http://schemas.openxmlformats.org/officeDocument/2006/relationships/image" Target="../media/image183.png"/><Relationship Id="rId4" Type="http://schemas.openxmlformats.org/officeDocument/2006/relationships/image" Target="../media/image199.png"/><Relationship Id="rId5" Type="http://schemas.openxmlformats.org/officeDocument/2006/relationships/image" Target="../media/image1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3.xml"/><Relationship Id="rId3" Type="http://schemas.openxmlformats.org/officeDocument/2006/relationships/image" Target="../media/image1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00.png"/><Relationship Id="rId4" Type="http://schemas.openxmlformats.org/officeDocument/2006/relationships/image" Target="../media/image1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0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8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20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hyperlink" Target="https://revisionlab.wordpress.com/that-squiggle-of-the-design-process/" TargetMode="External"/><Relationship Id="rId4" Type="http://schemas.openxmlformats.org/officeDocument/2006/relationships/image" Target="../media/image18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 Id="rId3" Type="http://schemas.openxmlformats.org/officeDocument/2006/relationships/image" Target="../media/image190.png"/><Relationship Id="rId4" Type="http://schemas.openxmlformats.org/officeDocument/2006/relationships/image" Target="../media/image209.png"/><Relationship Id="rId5" Type="http://schemas.openxmlformats.org/officeDocument/2006/relationships/image" Target="../media/image18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image" Target="../media/image189.png"/><Relationship Id="rId4" Type="http://schemas.openxmlformats.org/officeDocument/2006/relationships/image" Target="../media/image185.png"/><Relationship Id="rId5" Type="http://schemas.openxmlformats.org/officeDocument/2006/relationships/image" Target="../media/image203.png"/><Relationship Id="rId6" Type="http://schemas.openxmlformats.org/officeDocument/2006/relationships/image" Target="../media/image194.png"/><Relationship Id="rId7" Type="http://schemas.openxmlformats.org/officeDocument/2006/relationships/image" Target="../media/image18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png"/><Relationship Id="rId7" Type="http://schemas.openxmlformats.org/officeDocument/2006/relationships/image" Target="../media/image2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png"/><Relationship Id="rId7" Type="http://schemas.openxmlformats.org/officeDocument/2006/relationships/image" Target="../media/image2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50.png"/><Relationship Id="rId4" Type="http://schemas.openxmlformats.org/officeDocument/2006/relationships/image" Target="../media/image152.png"/><Relationship Id="rId9" Type="http://schemas.openxmlformats.org/officeDocument/2006/relationships/image" Target="../media/image157.png"/><Relationship Id="rId5" Type="http://schemas.openxmlformats.org/officeDocument/2006/relationships/image" Target="../media/image154.png"/><Relationship Id="rId6" Type="http://schemas.openxmlformats.org/officeDocument/2006/relationships/image" Target="../media/image151.png"/><Relationship Id="rId7" Type="http://schemas.openxmlformats.org/officeDocument/2006/relationships/image" Target="../media/image160.png"/><Relationship Id="rId8" Type="http://schemas.openxmlformats.org/officeDocument/2006/relationships/image" Target="../media/image155.png"/><Relationship Id="rId10" Type="http://schemas.openxmlformats.org/officeDocument/2006/relationships/image" Target="../media/image15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1.xml"/><Relationship Id="rId3" Type="http://schemas.openxmlformats.org/officeDocument/2006/relationships/image" Target="../media/image206.png"/><Relationship Id="rId4" Type="http://schemas.openxmlformats.org/officeDocument/2006/relationships/image" Target="../media/image20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2.xml"/><Relationship Id="rId3" Type="http://schemas.openxmlformats.org/officeDocument/2006/relationships/image" Target="../media/image206.png"/><Relationship Id="rId4" Type="http://schemas.openxmlformats.org/officeDocument/2006/relationships/image" Target="../media/image20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3.xml"/><Relationship Id="rId3" Type="http://schemas.openxmlformats.org/officeDocument/2006/relationships/image" Target="../media/image206.png"/><Relationship Id="rId4" Type="http://schemas.openxmlformats.org/officeDocument/2006/relationships/image" Target="../media/image20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6.xml"/><Relationship Id="rId3" Type="http://schemas.openxmlformats.org/officeDocument/2006/relationships/image" Target="../media/image207.png"/><Relationship Id="rId4" Type="http://schemas.openxmlformats.org/officeDocument/2006/relationships/image" Target="../media/image170.png"/><Relationship Id="rId5" Type="http://schemas.openxmlformats.org/officeDocument/2006/relationships/image" Target="../media/image21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9.xml"/><Relationship Id="rId3" Type="http://schemas.openxmlformats.org/officeDocument/2006/relationships/image" Target="../media/image16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7"/>
          <p:cNvSpPr txBox="1"/>
          <p:nvPr>
            <p:ph type="ctrTitle"/>
          </p:nvPr>
        </p:nvSpPr>
        <p:spPr>
          <a:xfrm>
            <a:off x="841250" y="787275"/>
            <a:ext cx="7810800" cy="112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ts val="990"/>
              <a:buFont typeface="Arial"/>
              <a:buNone/>
            </a:pPr>
            <a:r>
              <a:rPr lang="en" sz="4800"/>
              <a:t>Workshop</a:t>
            </a:r>
            <a:r>
              <a:rPr lang="en" sz="4800"/>
              <a:t> </a:t>
            </a:r>
            <a:endParaRPr sz="4800"/>
          </a:p>
          <a:p>
            <a:pPr indent="0" lvl="0" marL="0" rtl="0" algn="l">
              <a:spcBef>
                <a:spcPts val="0"/>
              </a:spcBef>
              <a:spcAft>
                <a:spcPts val="0"/>
              </a:spcAft>
              <a:buClr>
                <a:schemeClr val="dk1"/>
              </a:buClr>
              <a:buSzPts val="990"/>
              <a:buFont typeface="Arial"/>
              <a:buNone/>
            </a:pPr>
            <a:r>
              <a:t/>
            </a:r>
            <a:endParaRPr sz="4800"/>
          </a:p>
        </p:txBody>
      </p:sp>
      <p:sp>
        <p:nvSpPr>
          <p:cNvPr id="971" name="Google Shape;971;p167"/>
          <p:cNvSpPr txBox="1"/>
          <p:nvPr>
            <p:ph idx="1" type="subTitle"/>
          </p:nvPr>
        </p:nvSpPr>
        <p:spPr>
          <a:xfrm>
            <a:off x="841250" y="1502300"/>
            <a:ext cx="7735200" cy="2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chemeClr val="lt1"/>
                </a:solidFill>
              </a:rPr>
              <a:t>State of Washington</a:t>
            </a:r>
            <a:endParaRPr b="1" sz="45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972" name="Google Shape;972;p167"/>
          <p:cNvSpPr txBox="1"/>
          <p:nvPr>
            <p:ph idx="2" type="subTitle"/>
          </p:nvPr>
        </p:nvSpPr>
        <p:spPr>
          <a:xfrm>
            <a:off x="1262600" y="4497180"/>
            <a:ext cx="2736000" cy="2619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a:solidFill>
                  <a:schemeClr val="lt1"/>
                </a:solidFill>
              </a:rPr>
              <a:t>Mar 10, 2022</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76"/>
          <p:cNvSpPr txBox="1"/>
          <p:nvPr>
            <p:ph idx="12" type="sldNum"/>
          </p:nvPr>
        </p:nvSpPr>
        <p:spPr>
          <a:xfrm>
            <a:off x="8588564" y="4820819"/>
            <a:ext cx="432600" cy="20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4" name="Google Shape;1054;p176"/>
          <p:cNvSpPr txBox="1"/>
          <p:nvPr>
            <p:ph type="ctrTitle"/>
          </p:nvPr>
        </p:nvSpPr>
        <p:spPr>
          <a:xfrm>
            <a:off x="712850" y="235977"/>
            <a:ext cx="7386600" cy="84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1C304A"/>
                </a:solidFill>
              </a:rPr>
              <a:t>Your 18F team</a:t>
            </a:r>
            <a:endParaRPr sz="3000">
              <a:solidFill>
                <a:srgbClr val="1C304A"/>
              </a:solidFill>
            </a:endParaRPr>
          </a:p>
          <a:p>
            <a:pPr indent="0" lvl="0" marL="0" rtl="0" algn="l">
              <a:spcBef>
                <a:spcPts val="0"/>
              </a:spcBef>
              <a:spcAft>
                <a:spcPts val="0"/>
              </a:spcAft>
              <a:buNone/>
            </a:pPr>
            <a:r>
              <a:t/>
            </a:r>
            <a:endParaRPr/>
          </a:p>
        </p:txBody>
      </p:sp>
      <p:pic>
        <p:nvPicPr>
          <p:cNvPr id="1055" name="Google Shape;1055;p176"/>
          <p:cNvPicPr preferRelativeResize="0"/>
          <p:nvPr/>
        </p:nvPicPr>
        <p:blipFill rotWithShape="1">
          <a:blip r:embed="rId3">
            <a:alphaModFix/>
          </a:blip>
          <a:srcRect b="18548" l="33571" r="18109" t="8966"/>
          <a:stretch/>
        </p:blipFill>
        <p:spPr>
          <a:xfrm>
            <a:off x="1156375" y="981201"/>
            <a:ext cx="1257600" cy="1257600"/>
          </a:xfrm>
          <a:prstGeom prst="ellipse">
            <a:avLst/>
          </a:prstGeom>
          <a:noFill/>
          <a:ln>
            <a:noFill/>
          </a:ln>
        </p:spPr>
      </p:pic>
      <p:pic>
        <p:nvPicPr>
          <p:cNvPr id="1056" name="Google Shape;1056;p176"/>
          <p:cNvPicPr preferRelativeResize="0"/>
          <p:nvPr/>
        </p:nvPicPr>
        <p:blipFill rotWithShape="1">
          <a:blip r:embed="rId4">
            <a:alphaModFix/>
          </a:blip>
          <a:srcRect b="0" l="0" r="17763" t="21587"/>
          <a:stretch/>
        </p:blipFill>
        <p:spPr>
          <a:xfrm>
            <a:off x="3906875" y="2965090"/>
            <a:ext cx="1319100" cy="1257600"/>
          </a:xfrm>
          <a:prstGeom prst="ellipse">
            <a:avLst/>
          </a:prstGeom>
          <a:noFill/>
          <a:ln>
            <a:noFill/>
          </a:ln>
        </p:spPr>
      </p:pic>
      <p:pic>
        <p:nvPicPr>
          <p:cNvPr id="1057" name="Google Shape;1057;p176"/>
          <p:cNvPicPr preferRelativeResize="0"/>
          <p:nvPr/>
        </p:nvPicPr>
        <p:blipFill>
          <a:blip r:embed="rId5">
            <a:alphaModFix/>
          </a:blip>
          <a:stretch>
            <a:fillRect/>
          </a:stretch>
        </p:blipFill>
        <p:spPr>
          <a:xfrm>
            <a:off x="6398317" y="981200"/>
            <a:ext cx="1257600" cy="1257600"/>
          </a:xfrm>
          <a:prstGeom prst="ellipse">
            <a:avLst/>
          </a:prstGeom>
          <a:noFill/>
          <a:ln>
            <a:noFill/>
          </a:ln>
        </p:spPr>
      </p:pic>
      <p:pic>
        <p:nvPicPr>
          <p:cNvPr id="1058" name="Google Shape;1058;p176"/>
          <p:cNvPicPr preferRelativeResize="0"/>
          <p:nvPr/>
        </p:nvPicPr>
        <p:blipFill rotWithShape="1">
          <a:blip r:embed="rId6">
            <a:alphaModFix/>
          </a:blip>
          <a:srcRect b="14130" l="0" r="0" t="14138"/>
          <a:stretch/>
        </p:blipFill>
        <p:spPr>
          <a:xfrm>
            <a:off x="3929750" y="961100"/>
            <a:ext cx="1257600" cy="1297800"/>
          </a:xfrm>
          <a:prstGeom prst="ellipse">
            <a:avLst/>
          </a:prstGeom>
          <a:noFill/>
          <a:ln>
            <a:noFill/>
          </a:ln>
        </p:spPr>
      </p:pic>
      <p:pic>
        <p:nvPicPr>
          <p:cNvPr id="1059" name="Google Shape;1059;p176"/>
          <p:cNvPicPr preferRelativeResize="0"/>
          <p:nvPr/>
        </p:nvPicPr>
        <p:blipFill rotWithShape="1">
          <a:blip r:embed="rId7">
            <a:alphaModFix/>
          </a:blip>
          <a:srcRect b="9123" l="9123" r="9123" t="9123"/>
          <a:stretch/>
        </p:blipFill>
        <p:spPr>
          <a:xfrm>
            <a:off x="1156327" y="2965091"/>
            <a:ext cx="1257600" cy="1257600"/>
          </a:xfrm>
          <a:prstGeom prst="ellipse">
            <a:avLst/>
          </a:prstGeom>
          <a:noFill/>
          <a:ln>
            <a:noFill/>
          </a:ln>
        </p:spPr>
      </p:pic>
      <p:sp>
        <p:nvSpPr>
          <p:cNvPr id="1060" name="Google Shape;1060;p176"/>
          <p:cNvSpPr txBox="1"/>
          <p:nvPr/>
        </p:nvSpPr>
        <p:spPr>
          <a:xfrm>
            <a:off x="459725" y="2304200"/>
            <a:ext cx="265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Nina Mak</a:t>
            </a:r>
            <a:endParaRPr b="1"/>
          </a:p>
          <a:p>
            <a:pPr indent="0" lvl="0" marL="0" rtl="0" algn="ctr">
              <a:spcBef>
                <a:spcPts val="0"/>
              </a:spcBef>
              <a:spcAft>
                <a:spcPts val="0"/>
              </a:spcAft>
              <a:buNone/>
            </a:pPr>
            <a:r>
              <a:rPr lang="en"/>
              <a:t>Product Management Lead</a:t>
            </a:r>
            <a:endParaRPr/>
          </a:p>
        </p:txBody>
      </p:sp>
      <p:sp>
        <p:nvSpPr>
          <p:cNvPr id="1061" name="Google Shape;1061;p176"/>
          <p:cNvSpPr txBox="1"/>
          <p:nvPr/>
        </p:nvSpPr>
        <p:spPr>
          <a:xfrm>
            <a:off x="3060200" y="2304200"/>
            <a:ext cx="2996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Greg Walker</a:t>
            </a:r>
            <a:endParaRPr b="1"/>
          </a:p>
          <a:p>
            <a:pPr indent="0" lvl="0" marL="0" rtl="0" algn="ctr">
              <a:spcBef>
                <a:spcPts val="0"/>
              </a:spcBef>
              <a:spcAft>
                <a:spcPts val="0"/>
              </a:spcAft>
              <a:buNone/>
            </a:pPr>
            <a:r>
              <a:rPr lang="en"/>
              <a:t>Consulting </a:t>
            </a:r>
            <a:r>
              <a:rPr lang="en"/>
              <a:t>Engineer</a:t>
            </a:r>
            <a:r>
              <a:rPr lang="en"/>
              <a:t> + Project lead</a:t>
            </a:r>
            <a:endParaRPr/>
          </a:p>
        </p:txBody>
      </p:sp>
      <p:sp>
        <p:nvSpPr>
          <p:cNvPr id="1062" name="Google Shape;1062;p176"/>
          <p:cNvSpPr txBox="1"/>
          <p:nvPr/>
        </p:nvSpPr>
        <p:spPr>
          <a:xfrm>
            <a:off x="6080175" y="2304200"/>
            <a:ext cx="1893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Randy Hart</a:t>
            </a:r>
            <a:endParaRPr b="1"/>
          </a:p>
          <a:p>
            <a:pPr indent="0" lvl="0" marL="0" rtl="0" algn="ctr">
              <a:spcBef>
                <a:spcPts val="0"/>
              </a:spcBef>
              <a:spcAft>
                <a:spcPts val="0"/>
              </a:spcAft>
              <a:buNone/>
            </a:pPr>
            <a:r>
              <a:rPr lang="en"/>
              <a:t>Acquisition Lead</a:t>
            </a:r>
            <a:endParaRPr/>
          </a:p>
        </p:txBody>
      </p:sp>
      <p:sp>
        <p:nvSpPr>
          <p:cNvPr id="1063" name="Google Shape;1063;p176"/>
          <p:cNvSpPr txBox="1"/>
          <p:nvPr/>
        </p:nvSpPr>
        <p:spPr>
          <a:xfrm>
            <a:off x="515725" y="4222700"/>
            <a:ext cx="2538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Austin Hernandez</a:t>
            </a:r>
            <a:endParaRPr b="1"/>
          </a:p>
          <a:p>
            <a:pPr indent="0" lvl="0" marL="0" rtl="0" algn="ctr">
              <a:spcBef>
                <a:spcPts val="0"/>
              </a:spcBef>
              <a:spcAft>
                <a:spcPts val="0"/>
              </a:spcAft>
              <a:buNone/>
            </a:pPr>
            <a:r>
              <a:rPr lang="en"/>
              <a:t>Senior Product Designer</a:t>
            </a:r>
            <a:endParaRPr/>
          </a:p>
        </p:txBody>
      </p:sp>
      <p:sp>
        <p:nvSpPr>
          <p:cNvPr id="1064" name="Google Shape;1064;p176"/>
          <p:cNvSpPr txBox="1"/>
          <p:nvPr/>
        </p:nvSpPr>
        <p:spPr>
          <a:xfrm>
            <a:off x="3156350" y="4210625"/>
            <a:ext cx="280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Amy Ashida</a:t>
            </a:r>
            <a:endParaRPr b="1"/>
          </a:p>
          <a:p>
            <a:pPr indent="0" lvl="0" marL="0" rtl="0" algn="ctr">
              <a:spcBef>
                <a:spcPts val="0"/>
              </a:spcBef>
              <a:spcAft>
                <a:spcPts val="0"/>
              </a:spcAft>
              <a:buNone/>
            </a:pPr>
            <a:r>
              <a:rPr lang="en"/>
              <a:t>Principal Consultant</a:t>
            </a:r>
            <a:endParaRPr/>
          </a:p>
        </p:txBody>
      </p:sp>
      <p:pic>
        <p:nvPicPr>
          <p:cNvPr id="1065" name="Google Shape;1065;p176"/>
          <p:cNvPicPr preferRelativeResize="0"/>
          <p:nvPr/>
        </p:nvPicPr>
        <p:blipFill rotWithShape="1">
          <a:blip r:embed="rId8">
            <a:alphaModFix/>
          </a:blip>
          <a:srcRect b="0" l="0" r="0" t="22588"/>
          <a:stretch/>
        </p:blipFill>
        <p:spPr>
          <a:xfrm>
            <a:off x="1156375" y="961100"/>
            <a:ext cx="1257600" cy="1297800"/>
          </a:xfrm>
          <a:prstGeom prst="ellipse">
            <a:avLst/>
          </a:prstGeom>
          <a:noFill/>
          <a:ln>
            <a:noFill/>
          </a:ln>
        </p:spPr>
      </p:pic>
      <p:pic>
        <p:nvPicPr>
          <p:cNvPr id="1066" name="Google Shape;1066;p176"/>
          <p:cNvPicPr preferRelativeResize="0"/>
          <p:nvPr/>
        </p:nvPicPr>
        <p:blipFill rotWithShape="1">
          <a:blip r:embed="rId9">
            <a:alphaModFix/>
          </a:blip>
          <a:srcRect b="1009" l="0" r="0" t="1009"/>
          <a:stretch/>
        </p:blipFill>
        <p:spPr>
          <a:xfrm>
            <a:off x="6367575" y="2965090"/>
            <a:ext cx="1319100" cy="1257600"/>
          </a:xfrm>
          <a:prstGeom prst="ellipse">
            <a:avLst/>
          </a:prstGeom>
          <a:noFill/>
          <a:ln>
            <a:noFill/>
          </a:ln>
        </p:spPr>
      </p:pic>
      <p:sp>
        <p:nvSpPr>
          <p:cNvPr id="1067" name="Google Shape;1067;p176"/>
          <p:cNvSpPr txBox="1"/>
          <p:nvPr/>
        </p:nvSpPr>
        <p:spPr>
          <a:xfrm>
            <a:off x="5624925" y="4222700"/>
            <a:ext cx="280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Erica Vosseller</a:t>
            </a:r>
            <a:endParaRPr b="1"/>
          </a:p>
          <a:p>
            <a:pPr indent="0" lvl="0" marL="0" rtl="0" algn="ctr">
              <a:spcBef>
                <a:spcPts val="0"/>
              </a:spcBef>
              <a:spcAft>
                <a:spcPts val="0"/>
              </a:spcAft>
              <a:buNone/>
            </a:pPr>
            <a:r>
              <a:rPr lang="en"/>
              <a:t>Account Manager</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266"/>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3/</a:t>
            </a:r>
            <a:r>
              <a:rPr lang="en"/>
              <a:t> Continuous Delivery</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67"/>
          <p:cNvSpPr txBox="1"/>
          <p:nvPr>
            <p:ph type="ctrTitle"/>
          </p:nvPr>
        </p:nvSpPr>
        <p:spPr>
          <a:xfrm>
            <a:off x="712850" y="857877"/>
            <a:ext cx="7386600" cy="9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Making the new, updated product available as often as possible</a:t>
            </a:r>
            <a:endParaRPr sz="2400"/>
          </a:p>
        </p:txBody>
      </p:sp>
      <p:sp>
        <p:nvSpPr>
          <p:cNvPr id="2156" name="Google Shape;2156;p267"/>
          <p:cNvSpPr txBox="1"/>
          <p:nvPr>
            <p:ph type="ctrTitle"/>
          </p:nvPr>
        </p:nvSpPr>
        <p:spPr>
          <a:xfrm>
            <a:off x="712850" y="1800175"/>
            <a:ext cx="7386600" cy="26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2400">
                <a:solidFill>
                  <a:srgbClr val="046B99"/>
                </a:solidFill>
              </a:rPr>
              <a:t>Continuous delivery is about deploying the most recent version of your product.  That means every time some changes gets pulled into the </a:t>
            </a:r>
            <a:r>
              <a:rPr b="0" lang="en" sz="2400">
                <a:solidFill>
                  <a:srgbClr val="046B99"/>
                </a:solidFill>
              </a:rPr>
              <a:t>app</a:t>
            </a:r>
            <a:r>
              <a:rPr b="0" lang="en" sz="2400">
                <a:solidFill>
                  <a:srgbClr val="046B99"/>
                </a:solidFill>
              </a:rPr>
              <a:t>, the </a:t>
            </a:r>
            <a:r>
              <a:rPr b="0" lang="en" sz="2400">
                <a:solidFill>
                  <a:srgbClr val="046B99"/>
                </a:solidFill>
              </a:rPr>
              <a:t>app</a:t>
            </a:r>
            <a:r>
              <a:rPr b="0" lang="en" sz="2400">
                <a:solidFill>
                  <a:srgbClr val="046B99"/>
                </a:solidFill>
              </a:rPr>
              <a:t> gets deployed again.</a:t>
            </a:r>
            <a:endParaRPr sz="24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0" name="Shape 2160"/>
        <p:cNvGrpSpPr/>
        <p:nvPr/>
      </p:nvGrpSpPr>
      <p:grpSpPr>
        <a:xfrm>
          <a:off x="0" y="0"/>
          <a:ext cx="0" cy="0"/>
          <a:chOff x="0" y="0"/>
          <a:chExt cx="0" cy="0"/>
        </a:xfrm>
      </p:grpSpPr>
      <p:sp>
        <p:nvSpPr>
          <p:cNvPr id="2161" name="Google Shape;2161;p268"/>
          <p:cNvSpPr/>
          <p:nvPr/>
        </p:nvSpPr>
        <p:spPr>
          <a:xfrm>
            <a:off x="468799" y="1093313"/>
            <a:ext cx="2606400" cy="2598300"/>
          </a:xfrm>
          <a:prstGeom prst="ellipse">
            <a:avLst/>
          </a:prstGeom>
          <a:solidFill>
            <a:srgbClr val="046B99"/>
          </a:solidFill>
          <a:ln cap="flat" cmpd="sng" w="38100">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62" name="Google Shape;2162;p268"/>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The delivery</a:t>
            </a:r>
            <a:endParaRPr>
              <a:solidFill>
                <a:srgbClr val="1C304A"/>
              </a:solidFill>
            </a:endParaRPr>
          </a:p>
        </p:txBody>
      </p:sp>
      <p:sp>
        <p:nvSpPr>
          <p:cNvPr id="2163" name="Google Shape;2163;p268"/>
          <p:cNvSpPr/>
          <p:nvPr/>
        </p:nvSpPr>
        <p:spPr>
          <a:xfrm rot="2700000">
            <a:off x="4590967" y="1690586"/>
            <a:ext cx="62367" cy="99278"/>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68"/>
          <p:cNvSpPr/>
          <p:nvPr/>
        </p:nvSpPr>
        <p:spPr>
          <a:xfrm>
            <a:off x="4632750" y="1674150"/>
            <a:ext cx="79800" cy="4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68"/>
          <p:cNvSpPr/>
          <p:nvPr/>
        </p:nvSpPr>
        <p:spPr>
          <a:xfrm>
            <a:off x="1514700" y="2260650"/>
            <a:ext cx="387300" cy="38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68"/>
          <p:cNvSpPr/>
          <p:nvPr/>
        </p:nvSpPr>
        <p:spPr>
          <a:xfrm rot="-2698147">
            <a:off x="1650399" y="2256796"/>
            <a:ext cx="393505" cy="129401"/>
          </a:xfrm>
          <a:prstGeom prst="rect">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in-0001_compose_write_pencil_new.png" id="2167" name="Google Shape;2167;p268"/>
          <p:cNvPicPr preferRelativeResize="0"/>
          <p:nvPr/>
        </p:nvPicPr>
        <p:blipFill>
          <a:blip r:embed="rId3">
            <a:alphaModFix/>
          </a:blip>
          <a:stretch>
            <a:fillRect/>
          </a:stretch>
        </p:blipFill>
        <p:spPr>
          <a:xfrm>
            <a:off x="1497658" y="2118113"/>
            <a:ext cx="548700" cy="548700"/>
          </a:xfrm>
          <a:prstGeom prst="rect">
            <a:avLst/>
          </a:prstGeom>
          <a:noFill/>
          <a:ln>
            <a:noFill/>
          </a:ln>
        </p:spPr>
      </p:pic>
      <p:sp>
        <p:nvSpPr>
          <p:cNvPr id="2168" name="Google Shape;2168;p268"/>
          <p:cNvSpPr txBox="1"/>
          <p:nvPr/>
        </p:nvSpPr>
        <p:spPr>
          <a:xfrm>
            <a:off x="735650" y="3691625"/>
            <a:ext cx="20727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Something changes...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72" name="Shape 2172"/>
        <p:cNvGrpSpPr/>
        <p:nvPr/>
      </p:nvGrpSpPr>
      <p:grpSpPr>
        <a:xfrm>
          <a:off x="0" y="0"/>
          <a:ext cx="0" cy="0"/>
          <a:chOff x="0" y="0"/>
          <a:chExt cx="0" cy="0"/>
        </a:xfrm>
      </p:grpSpPr>
      <p:sp>
        <p:nvSpPr>
          <p:cNvPr id="2173" name="Google Shape;2173;p269"/>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The delivery</a:t>
            </a:r>
            <a:endParaRPr>
              <a:solidFill>
                <a:srgbClr val="1C304A"/>
              </a:solidFill>
            </a:endParaRPr>
          </a:p>
        </p:txBody>
      </p:sp>
      <p:cxnSp>
        <p:nvCxnSpPr>
          <p:cNvPr id="2174" name="Google Shape;2174;p269"/>
          <p:cNvCxnSpPr>
            <a:stCxn id="2175" idx="7"/>
            <a:endCxn id="2176" idx="1"/>
          </p:cNvCxnSpPr>
          <p:nvPr/>
        </p:nvCxnSpPr>
        <p:spPr>
          <a:xfrm flipH="1" rot="-5400000">
            <a:off x="2997550" y="1169776"/>
            <a:ext cx="348900" cy="957000"/>
          </a:xfrm>
          <a:prstGeom prst="curvedConnector3">
            <a:avLst>
              <a:gd fmla="val -177311" name="adj1"/>
            </a:avLst>
          </a:prstGeom>
          <a:noFill/>
          <a:ln cap="flat" cmpd="sng" w="76200">
            <a:solidFill>
              <a:schemeClr val="dk2"/>
            </a:solidFill>
            <a:prstDash val="solid"/>
            <a:round/>
            <a:headEnd len="med" w="med" type="none"/>
            <a:tailEnd len="med" w="med" type="triangle"/>
          </a:ln>
        </p:spPr>
      </p:cxnSp>
      <p:sp>
        <p:nvSpPr>
          <p:cNvPr id="2177" name="Google Shape;2177;p269"/>
          <p:cNvSpPr txBox="1"/>
          <p:nvPr/>
        </p:nvSpPr>
        <p:spPr>
          <a:xfrm>
            <a:off x="735650" y="3691625"/>
            <a:ext cx="20727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Something changes...</a:t>
            </a:r>
            <a:endParaRPr/>
          </a:p>
        </p:txBody>
      </p:sp>
      <p:sp>
        <p:nvSpPr>
          <p:cNvPr id="2178" name="Google Shape;2178;p269"/>
          <p:cNvSpPr txBox="1"/>
          <p:nvPr/>
        </p:nvSpPr>
        <p:spPr>
          <a:xfrm>
            <a:off x="3648000" y="4040650"/>
            <a:ext cx="18480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...which is a signal for continuous integration to start...</a:t>
            </a:r>
            <a:endParaRPr/>
          </a:p>
        </p:txBody>
      </p:sp>
      <p:sp>
        <p:nvSpPr>
          <p:cNvPr id="2175" name="Google Shape;2175;p269"/>
          <p:cNvSpPr/>
          <p:nvPr/>
        </p:nvSpPr>
        <p:spPr>
          <a:xfrm>
            <a:off x="468799" y="1093313"/>
            <a:ext cx="2606400" cy="2598300"/>
          </a:xfrm>
          <a:prstGeom prst="ellipse">
            <a:avLst/>
          </a:prstGeom>
          <a:solidFill>
            <a:srgbClr val="046B99"/>
          </a:solidFill>
          <a:ln cap="flat" cmpd="sng" w="38100">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79" name="Google Shape;2179;p269"/>
          <p:cNvSpPr/>
          <p:nvPr/>
        </p:nvSpPr>
        <p:spPr>
          <a:xfrm>
            <a:off x="1514700" y="2260650"/>
            <a:ext cx="387300" cy="38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69"/>
          <p:cNvSpPr/>
          <p:nvPr/>
        </p:nvSpPr>
        <p:spPr>
          <a:xfrm rot="-2698147">
            <a:off x="1650399" y="2256796"/>
            <a:ext cx="393505" cy="129401"/>
          </a:xfrm>
          <a:prstGeom prst="rect">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in-0001_compose_write_pencil_new.png" id="2181" name="Google Shape;2181;p269"/>
          <p:cNvPicPr preferRelativeResize="0"/>
          <p:nvPr/>
        </p:nvPicPr>
        <p:blipFill>
          <a:blip r:embed="rId3">
            <a:alphaModFix/>
          </a:blip>
          <a:stretch>
            <a:fillRect/>
          </a:stretch>
        </p:blipFill>
        <p:spPr>
          <a:xfrm>
            <a:off x="1497658" y="2118113"/>
            <a:ext cx="548700" cy="548700"/>
          </a:xfrm>
          <a:prstGeom prst="rect">
            <a:avLst/>
          </a:prstGeom>
          <a:noFill/>
          <a:ln>
            <a:noFill/>
          </a:ln>
        </p:spPr>
      </p:pic>
      <p:sp>
        <p:nvSpPr>
          <p:cNvPr id="2176" name="Google Shape;2176;p269"/>
          <p:cNvSpPr/>
          <p:nvPr/>
        </p:nvSpPr>
        <p:spPr>
          <a:xfrm>
            <a:off x="3268799" y="1442338"/>
            <a:ext cx="2606400" cy="2598300"/>
          </a:xfrm>
          <a:prstGeom prst="ellipse">
            <a:avLst/>
          </a:prstGeom>
          <a:solidFill>
            <a:schemeClr val="accent5"/>
          </a:solidFill>
          <a:ln cap="flat" cmpd="sng" w="38100">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82" name="Google Shape;2182;p269"/>
          <p:cNvSpPr/>
          <p:nvPr/>
        </p:nvSpPr>
        <p:spPr>
          <a:xfrm rot="-2705850">
            <a:off x="4334405" y="1952163"/>
            <a:ext cx="373989" cy="118794"/>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69"/>
          <p:cNvSpPr/>
          <p:nvPr/>
        </p:nvSpPr>
        <p:spPr>
          <a:xfrm>
            <a:off x="4304100" y="2091450"/>
            <a:ext cx="60900" cy="53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69"/>
          <p:cNvSpPr/>
          <p:nvPr/>
        </p:nvSpPr>
        <p:spPr>
          <a:xfrm>
            <a:off x="4277550" y="2122100"/>
            <a:ext cx="60900" cy="63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69"/>
          <p:cNvSpPr/>
          <p:nvPr/>
        </p:nvSpPr>
        <p:spPr>
          <a:xfrm>
            <a:off x="4375700" y="2169825"/>
            <a:ext cx="60900" cy="53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69"/>
          <p:cNvSpPr/>
          <p:nvPr/>
        </p:nvSpPr>
        <p:spPr>
          <a:xfrm>
            <a:off x="4355100" y="2196125"/>
            <a:ext cx="60900" cy="53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69"/>
          <p:cNvSpPr/>
          <p:nvPr/>
        </p:nvSpPr>
        <p:spPr>
          <a:xfrm>
            <a:off x="4304100" y="2186000"/>
            <a:ext cx="60900" cy="63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69"/>
          <p:cNvSpPr/>
          <p:nvPr/>
        </p:nvSpPr>
        <p:spPr>
          <a:xfrm>
            <a:off x="4277550" y="2186000"/>
            <a:ext cx="36600" cy="4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69"/>
          <p:cNvSpPr/>
          <p:nvPr/>
        </p:nvSpPr>
        <p:spPr>
          <a:xfrm rot="-2327895">
            <a:off x="4297081" y="2063587"/>
            <a:ext cx="155128" cy="30079"/>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69"/>
          <p:cNvSpPr/>
          <p:nvPr/>
        </p:nvSpPr>
        <p:spPr>
          <a:xfrm>
            <a:off x="4561825" y="1762000"/>
            <a:ext cx="60900" cy="1155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69"/>
          <p:cNvSpPr/>
          <p:nvPr/>
        </p:nvSpPr>
        <p:spPr>
          <a:xfrm rot="2700000">
            <a:off x="4590967" y="1690586"/>
            <a:ext cx="62367" cy="99278"/>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69"/>
          <p:cNvSpPr/>
          <p:nvPr/>
        </p:nvSpPr>
        <p:spPr>
          <a:xfrm>
            <a:off x="4632750" y="1674150"/>
            <a:ext cx="79800" cy="4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69"/>
          <p:cNvSpPr/>
          <p:nvPr/>
        </p:nvSpPr>
        <p:spPr>
          <a:xfrm>
            <a:off x="3645200" y="2909000"/>
            <a:ext cx="524700" cy="603600"/>
          </a:xfrm>
          <a:custGeom>
            <a:rect b="b" l="l" r="r" t="t"/>
            <a:pathLst>
              <a:path extrusionOk="0" h="24144" w="20988">
                <a:moveTo>
                  <a:pt x="97" y="5955"/>
                </a:moveTo>
                <a:lnTo>
                  <a:pt x="585" y="5109"/>
                </a:lnTo>
                <a:lnTo>
                  <a:pt x="1822" y="4393"/>
                </a:lnTo>
                <a:lnTo>
                  <a:pt x="4035" y="3709"/>
                </a:lnTo>
                <a:lnTo>
                  <a:pt x="6410" y="3579"/>
                </a:lnTo>
                <a:lnTo>
                  <a:pt x="6410" y="2440"/>
                </a:lnTo>
                <a:lnTo>
                  <a:pt x="6670" y="1757"/>
                </a:lnTo>
                <a:lnTo>
                  <a:pt x="8753" y="618"/>
                </a:lnTo>
                <a:lnTo>
                  <a:pt x="10965" y="130"/>
                </a:lnTo>
                <a:lnTo>
                  <a:pt x="13699" y="0"/>
                </a:lnTo>
                <a:lnTo>
                  <a:pt x="16595" y="195"/>
                </a:lnTo>
                <a:lnTo>
                  <a:pt x="18547" y="651"/>
                </a:lnTo>
                <a:lnTo>
                  <a:pt x="20304" y="1497"/>
                </a:lnTo>
                <a:lnTo>
                  <a:pt x="20988" y="2636"/>
                </a:lnTo>
                <a:lnTo>
                  <a:pt x="20955" y="18840"/>
                </a:lnTo>
                <a:lnTo>
                  <a:pt x="19751" y="19654"/>
                </a:lnTo>
                <a:lnTo>
                  <a:pt x="18384" y="20239"/>
                </a:lnTo>
                <a:lnTo>
                  <a:pt x="16725" y="20500"/>
                </a:lnTo>
                <a:lnTo>
                  <a:pt x="15423" y="20727"/>
                </a:lnTo>
                <a:lnTo>
                  <a:pt x="14805" y="20955"/>
                </a:lnTo>
                <a:lnTo>
                  <a:pt x="14675" y="21834"/>
                </a:lnTo>
                <a:lnTo>
                  <a:pt x="14187" y="22680"/>
                </a:lnTo>
                <a:lnTo>
                  <a:pt x="13081" y="23200"/>
                </a:lnTo>
                <a:lnTo>
                  <a:pt x="12007" y="23721"/>
                </a:lnTo>
                <a:lnTo>
                  <a:pt x="9013" y="24144"/>
                </a:lnTo>
                <a:lnTo>
                  <a:pt x="5141" y="24144"/>
                </a:lnTo>
                <a:lnTo>
                  <a:pt x="3579" y="23884"/>
                </a:lnTo>
                <a:lnTo>
                  <a:pt x="2147" y="23558"/>
                </a:lnTo>
                <a:lnTo>
                  <a:pt x="1171" y="23103"/>
                </a:lnTo>
                <a:lnTo>
                  <a:pt x="325" y="22549"/>
                </a:lnTo>
                <a:lnTo>
                  <a:pt x="0" y="21866"/>
                </a:lnTo>
                <a:lnTo>
                  <a:pt x="0" y="19491"/>
                </a:lnTo>
                <a:lnTo>
                  <a:pt x="0" y="14675"/>
                </a:lnTo>
                <a:close/>
              </a:path>
            </a:pathLst>
          </a:custGeom>
          <a:solidFill>
            <a:schemeClr val="accent4"/>
          </a:solidFill>
          <a:ln>
            <a:noFill/>
          </a:ln>
        </p:spPr>
      </p:sp>
      <p:sp>
        <p:nvSpPr>
          <p:cNvPr id="2194" name="Google Shape;2194;p269"/>
          <p:cNvSpPr/>
          <p:nvPr/>
        </p:nvSpPr>
        <p:spPr>
          <a:xfrm>
            <a:off x="4581500" y="1801050"/>
            <a:ext cx="279025" cy="191150"/>
          </a:xfrm>
          <a:custGeom>
            <a:rect b="b" l="l" r="r" t="t"/>
            <a:pathLst>
              <a:path extrusionOk="0" h="7646" w="11161">
                <a:moveTo>
                  <a:pt x="4035" y="2765"/>
                </a:moveTo>
                <a:lnTo>
                  <a:pt x="4784" y="3481"/>
                </a:lnTo>
                <a:lnTo>
                  <a:pt x="7029" y="3156"/>
                </a:lnTo>
                <a:lnTo>
                  <a:pt x="8005" y="2538"/>
                </a:lnTo>
                <a:lnTo>
                  <a:pt x="10348" y="0"/>
                </a:lnTo>
                <a:lnTo>
                  <a:pt x="10901" y="130"/>
                </a:lnTo>
                <a:lnTo>
                  <a:pt x="11161" y="878"/>
                </a:lnTo>
                <a:lnTo>
                  <a:pt x="10803" y="3579"/>
                </a:lnTo>
                <a:lnTo>
                  <a:pt x="9729" y="5824"/>
                </a:lnTo>
                <a:lnTo>
                  <a:pt x="8233" y="6800"/>
                </a:lnTo>
                <a:lnTo>
                  <a:pt x="6899" y="7549"/>
                </a:lnTo>
                <a:lnTo>
                  <a:pt x="5337" y="7646"/>
                </a:lnTo>
                <a:lnTo>
                  <a:pt x="3449" y="7614"/>
                </a:lnTo>
                <a:lnTo>
                  <a:pt x="2376" y="7484"/>
                </a:lnTo>
                <a:lnTo>
                  <a:pt x="0" y="5401"/>
                </a:lnTo>
                <a:lnTo>
                  <a:pt x="358" y="1366"/>
                </a:lnTo>
                <a:close/>
              </a:path>
            </a:pathLst>
          </a:custGeom>
          <a:solidFill>
            <a:schemeClr val="lt2"/>
          </a:solidFill>
          <a:ln>
            <a:noFill/>
          </a:ln>
        </p:spPr>
      </p:sp>
      <p:sp>
        <p:nvSpPr>
          <p:cNvPr id="2195" name="Google Shape;2195;p269"/>
          <p:cNvSpPr/>
          <p:nvPr/>
        </p:nvSpPr>
        <p:spPr>
          <a:xfrm>
            <a:off x="4998000" y="2984650"/>
            <a:ext cx="454800" cy="54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69"/>
          <p:cNvSpPr/>
          <p:nvPr/>
        </p:nvSpPr>
        <p:spPr>
          <a:xfrm>
            <a:off x="5103750" y="2898425"/>
            <a:ext cx="246500" cy="127725"/>
          </a:xfrm>
          <a:custGeom>
            <a:rect b="b" l="l" r="r" t="t"/>
            <a:pathLst>
              <a:path extrusionOk="0" h="5109" w="9860">
                <a:moveTo>
                  <a:pt x="1139" y="2180"/>
                </a:moveTo>
                <a:lnTo>
                  <a:pt x="2961" y="2245"/>
                </a:lnTo>
                <a:lnTo>
                  <a:pt x="3027" y="1529"/>
                </a:lnTo>
                <a:lnTo>
                  <a:pt x="3157" y="878"/>
                </a:lnTo>
                <a:lnTo>
                  <a:pt x="3710" y="195"/>
                </a:lnTo>
                <a:lnTo>
                  <a:pt x="4654" y="0"/>
                </a:lnTo>
                <a:lnTo>
                  <a:pt x="5727" y="32"/>
                </a:lnTo>
                <a:lnTo>
                  <a:pt x="6346" y="228"/>
                </a:lnTo>
                <a:lnTo>
                  <a:pt x="6834" y="748"/>
                </a:lnTo>
                <a:lnTo>
                  <a:pt x="7029" y="1562"/>
                </a:lnTo>
                <a:lnTo>
                  <a:pt x="7094" y="1985"/>
                </a:lnTo>
                <a:lnTo>
                  <a:pt x="8103" y="2115"/>
                </a:lnTo>
                <a:lnTo>
                  <a:pt x="9176" y="2408"/>
                </a:lnTo>
                <a:lnTo>
                  <a:pt x="9860" y="3026"/>
                </a:lnTo>
                <a:lnTo>
                  <a:pt x="9730" y="4132"/>
                </a:lnTo>
                <a:lnTo>
                  <a:pt x="9404" y="4718"/>
                </a:lnTo>
                <a:lnTo>
                  <a:pt x="8656" y="5076"/>
                </a:lnTo>
                <a:lnTo>
                  <a:pt x="1237" y="5109"/>
                </a:lnTo>
                <a:lnTo>
                  <a:pt x="586" y="4783"/>
                </a:lnTo>
                <a:lnTo>
                  <a:pt x="0" y="4100"/>
                </a:lnTo>
                <a:lnTo>
                  <a:pt x="131" y="3254"/>
                </a:lnTo>
                <a:close/>
              </a:path>
            </a:pathLst>
          </a:custGeom>
          <a:solidFill>
            <a:srgbClr val="783F04"/>
          </a:solidFill>
          <a:ln>
            <a:noFill/>
          </a:ln>
        </p:spPr>
      </p:sp>
      <p:grpSp>
        <p:nvGrpSpPr>
          <p:cNvPr id="2197" name="Google Shape;2197;p269"/>
          <p:cNvGrpSpPr/>
          <p:nvPr/>
        </p:nvGrpSpPr>
        <p:grpSpPr>
          <a:xfrm>
            <a:off x="3589738" y="1629186"/>
            <a:ext cx="1964475" cy="1910964"/>
            <a:chOff x="2562075" y="2687411"/>
            <a:chExt cx="1964475" cy="1910964"/>
          </a:xfrm>
        </p:grpSpPr>
        <p:pic>
          <p:nvPicPr>
            <p:cNvPr descr="thin-0055_settings_tools_configuration_preferences.png" id="2198" name="Google Shape;2198;p269"/>
            <p:cNvPicPr preferRelativeResize="0"/>
            <p:nvPr/>
          </p:nvPicPr>
          <p:blipFill>
            <a:blip r:embed="rId4">
              <a:alphaModFix/>
            </a:blip>
            <a:stretch>
              <a:fillRect/>
            </a:stretch>
          </p:blipFill>
          <p:spPr>
            <a:xfrm>
              <a:off x="3216900" y="2687411"/>
              <a:ext cx="654825" cy="654827"/>
            </a:xfrm>
            <a:prstGeom prst="rect">
              <a:avLst/>
            </a:prstGeom>
            <a:noFill/>
            <a:ln>
              <a:noFill/>
            </a:ln>
          </p:spPr>
        </p:pic>
        <p:pic>
          <p:nvPicPr>
            <p:cNvPr descr="thin-0100_to_do_list_reminder_done.png" id="2199" name="Google Shape;2199;p269"/>
            <p:cNvPicPr preferRelativeResize="0"/>
            <p:nvPr/>
          </p:nvPicPr>
          <p:blipFill>
            <a:blip r:embed="rId5">
              <a:alphaModFix/>
            </a:blip>
            <a:stretch>
              <a:fillRect/>
            </a:stretch>
          </p:blipFill>
          <p:spPr>
            <a:xfrm>
              <a:off x="3871725" y="3943548"/>
              <a:ext cx="654825" cy="654827"/>
            </a:xfrm>
            <a:prstGeom prst="rect">
              <a:avLst/>
            </a:prstGeom>
            <a:noFill/>
            <a:ln>
              <a:noFill/>
            </a:ln>
          </p:spPr>
        </p:pic>
        <p:pic>
          <p:nvPicPr>
            <p:cNvPr descr="thin-0358_database_raid.png" id="2200" name="Google Shape;2200;p269"/>
            <p:cNvPicPr preferRelativeResize="0"/>
            <p:nvPr/>
          </p:nvPicPr>
          <p:blipFill>
            <a:blip r:embed="rId6">
              <a:alphaModFix/>
            </a:blip>
            <a:stretch>
              <a:fillRect/>
            </a:stretch>
          </p:blipFill>
          <p:spPr>
            <a:xfrm>
              <a:off x="2562075" y="3955316"/>
              <a:ext cx="654825" cy="631300"/>
            </a:xfrm>
            <a:prstGeom prst="rect">
              <a:avLst/>
            </a:prstGeom>
            <a:noFill/>
            <a:ln>
              <a:noFill/>
            </a:ln>
          </p:spPr>
        </p:pic>
        <p:cxnSp>
          <p:nvCxnSpPr>
            <p:cNvPr id="2201" name="Google Shape;2201;p269"/>
            <p:cNvCxnSpPr>
              <a:stCxn id="2198" idx="2"/>
              <a:endCxn id="2200" idx="0"/>
            </p:cNvCxnSpPr>
            <p:nvPr/>
          </p:nvCxnSpPr>
          <p:spPr>
            <a:xfrm rot="5400000">
              <a:off x="2910263" y="3321387"/>
              <a:ext cx="613200" cy="654900"/>
            </a:xfrm>
            <a:prstGeom prst="curvedConnector3">
              <a:avLst>
                <a:gd fmla="val 49990" name="adj1"/>
              </a:avLst>
            </a:prstGeom>
            <a:noFill/>
            <a:ln cap="flat" cmpd="sng" w="28575">
              <a:solidFill>
                <a:schemeClr val="lt1"/>
              </a:solidFill>
              <a:prstDash val="solid"/>
              <a:round/>
              <a:headEnd len="med" w="med" type="none"/>
              <a:tailEnd len="med" w="med" type="triangle"/>
            </a:ln>
          </p:spPr>
        </p:cxnSp>
        <p:cxnSp>
          <p:nvCxnSpPr>
            <p:cNvPr id="2202" name="Google Shape;2202;p269"/>
            <p:cNvCxnSpPr>
              <a:stCxn id="2198" idx="2"/>
              <a:endCxn id="2199" idx="0"/>
            </p:cNvCxnSpPr>
            <p:nvPr/>
          </p:nvCxnSpPr>
          <p:spPr>
            <a:xfrm flipH="1" rot="-5400000">
              <a:off x="3571163" y="3315387"/>
              <a:ext cx="601200" cy="654900"/>
            </a:xfrm>
            <a:prstGeom prst="curvedConnector3">
              <a:avLst>
                <a:gd fmla="val 50009" name="adj1"/>
              </a:avLst>
            </a:prstGeom>
            <a:noFill/>
            <a:ln cap="flat" cmpd="sng" w="28575">
              <a:solidFill>
                <a:schemeClr val="lt1"/>
              </a:solidFill>
              <a:prstDash val="solid"/>
              <a:round/>
              <a:headEnd len="med" w="med" type="none"/>
              <a:tailEnd len="med" w="med" type="triangle"/>
            </a:ln>
          </p:spPr>
        </p:cxn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06" name="Shape 2206"/>
        <p:cNvGrpSpPr/>
        <p:nvPr/>
      </p:nvGrpSpPr>
      <p:grpSpPr>
        <a:xfrm>
          <a:off x="0" y="0"/>
          <a:ext cx="0" cy="0"/>
          <a:chOff x="0" y="0"/>
          <a:chExt cx="0" cy="0"/>
        </a:xfrm>
      </p:grpSpPr>
      <p:sp>
        <p:nvSpPr>
          <p:cNvPr id="2207" name="Google Shape;2207;p270"/>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The delivery</a:t>
            </a:r>
            <a:endParaRPr>
              <a:solidFill>
                <a:srgbClr val="1C304A"/>
              </a:solidFill>
            </a:endParaRPr>
          </a:p>
        </p:txBody>
      </p:sp>
      <p:cxnSp>
        <p:nvCxnSpPr>
          <p:cNvPr id="2208" name="Google Shape;2208;p270"/>
          <p:cNvCxnSpPr>
            <a:stCxn id="2209" idx="7"/>
            <a:endCxn id="2210" idx="1"/>
          </p:cNvCxnSpPr>
          <p:nvPr/>
        </p:nvCxnSpPr>
        <p:spPr>
          <a:xfrm flipH="1" rot="-5400000">
            <a:off x="2997550" y="1169776"/>
            <a:ext cx="348900" cy="957000"/>
          </a:xfrm>
          <a:prstGeom prst="curvedConnector3">
            <a:avLst>
              <a:gd fmla="val -177311" name="adj1"/>
            </a:avLst>
          </a:prstGeom>
          <a:noFill/>
          <a:ln cap="flat" cmpd="sng" w="76200">
            <a:solidFill>
              <a:schemeClr val="dk2"/>
            </a:solidFill>
            <a:prstDash val="solid"/>
            <a:round/>
            <a:headEnd len="med" w="med" type="none"/>
            <a:tailEnd len="med" w="med" type="triangle"/>
          </a:ln>
        </p:spPr>
      </p:cxnSp>
      <p:cxnSp>
        <p:nvCxnSpPr>
          <p:cNvPr id="2211" name="Google Shape;2211;p270"/>
          <p:cNvCxnSpPr>
            <a:stCxn id="2210" idx="5"/>
            <a:endCxn id="2212" idx="3"/>
          </p:cNvCxnSpPr>
          <p:nvPr/>
        </p:nvCxnSpPr>
        <p:spPr>
          <a:xfrm flipH="1" rot="-5400000">
            <a:off x="5783150" y="3370476"/>
            <a:ext cx="377700" cy="957000"/>
          </a:xfrm>
          <a:prstGeom prst="curvedConnector3">
            <a:avLst>
              <a:gd fmla="val 263804" name="adj1"/>
            </a:avLst>
          </a:prstGeom>
          <a:noFill/>
          <a:ln cap="flat" cmpd="sng" w="76200">
            <a:solidFill>
              <a:schemeClr val="dk2"/>
            </a:solidFill>
            <a:prstDash val="solid"/>
            <a:round/>
            <a:headEnd len="med" w="med" type="none"/>
            <a:tailEnd len="med" w="med" type="triangle"/>
          </a:ln>
        </p:spPr>
      </p:cxnSp>
      <p:sp>
        <p:nvSpPr>
          <p:cNvPr id="2213" name="Google Shape;2213;p270"/>
          <p:cNvSpPr txBox="1"/>
          <p:nvPr/>
        </p:nvSpPr>
        <p:spPr>
          <a:xfrm>
            <a:off x="735650" y="3691625"/>
            <a:ext cx="20727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Something changes...</a:t>
            </a:r>
            <a:endParaRPr/>
          </a:p>
        </p:txBody>
      </p:sp>
      <p:sp>
        <p:nvSpPr>
          <p:cNvPr id="2214" name="Google Shape;2214;p270"/>
          <p:cNvSpPr txBox="1"/>
          <p:nvPr/>
        </p:nvSpPr>
        <p:spPr>
          <a:xfrm>
            <a:off x="3648000" y="4040650"/>
            <a:ext cx="18480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...which is a signal for continuous </a:t>
            </a:r>
            <a:r>
              <a:rPr lang="en"/>
              <a:t>integration</a:t>
            </a:r>
            <a:r>
              <a:rPr lang="en"/>
              <a:t> to start...</a:t>
            </a:r>
            <a:endParaRPr/>
          </a:p>
        </p:txBody>
      </p:sp>
      <p:sp>
        <p:nvSpPr>
          <p:cNvPr id="2215" name="Google Shape;2215;p270"/>
          <p:cNvSpPr txBox="1"/>
          <p:nvPr/>
        </p:nvSpPr>
        <p:spPr>
          <a:xfrm>
            <a:off x="6448000" y="4418400"/>
            <a:ext cx="18480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...which means it’s time for deployment</a:t>
            </a:r>
            <a:endParaRPr/>
          </a:p>
        </p:txBody>
      </p:sp>
      <p:sp>
        <p:nvSpPr>
          <p:cNvPr id="2210" name="Google Shape;2210;p270"/>
          <p:cNvSpPr/>
          <p:nvPr/>
        </p:nvSpPr>
        <p:spPr>
          <a:xfrm>
            <a:off x="3268799" y="1442338"/>
            <a:ext cx="2606400" cy="2598300"/>
          </a:xfrm>
          <a:prstGeom prst="ellipse">
            <a:avLst/>
          </a:prstGeom>
          <a:solidFill>
            <a:schemeClr val="accent5"/>
          </a:solidFill>
          <a:ln cap="flat" cmpd="sng" w="38100">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216" name="Google Shape;2216;p270"/>
          <p:cNvSpPr/>
          <p:nvPr/>
        </p:nvSpPr>
        <p:spPr>
          <a:xfrm rot="-2705850">
            <a:off x="4334405" y="1952163"/>
            <a:ext cx="373989" cy="118794"/>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70"/>
          <p:cNvSpPr/>
          <p:nvPr/>
        </p:nvSpPr>
        <p:spPr>
          <a:xfrm>
            <a:off x="4304100" y="2091450"/>
            <a:ext cx="60900" cy="53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70"/>
          <p:cNvSpPr/>
          <p:nvPr/>
        </p:nvSpPr>
        <p:spPr>
          <a:xfrm>
            <a:off x="4277550" y="2122100"/>
            <a:ext cx="60900" cy="63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70"/>
          <p:cNvSpPr/>
          <p:nvPr/>
        </p:nvSpPr>
        <p:spPr>
          <a:xfrm>
            <a:off x="4375700" y="2169825"/>
            <a:ext cx="60900" cy="53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70"/>
          <p:cNvSpPr/>
          <p:nvPr/>
        </p:nvSpPr>
        <p:spPr>
          <a:xfrm>
            <a:off x="4355100" y="2196125"/>
            <a:ext cx="60900" cy="53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70"/>
          <p:cNvSpPr/>
          <p:nvPr/>
        </p:nvSpPr>
        <p:spPr>
          <a:xfrm>
            <a:off x="4304100" y="2186000"/>
            <a:ext cx="60900" cy="63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70"/>
          <p:cNvSpPr/>
          <p:nvPr/>
        </p:nvSpPr>
        <p:spPr>
          <a:xfrm>
            <a:off x="4277550" y="2186000"/>
            <a:ext cx="36600" cy="4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70"/>
          <p:cNvSpPr/>
          <p:nvPr/>
        </p:nvSpPr>
        <p:spPr>
          <a:xfrm rot="-2327895">
            <a:off x="4297081" y="2063587"/>
            <a:ext cx="155128" cy="30079"/>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70"/>
          <p:cNvSpPr/>
          <p:nvPr/>
        </p:nvSpPr>
        <p:spPr>
          <a:xfrm>
            <a:off x="4561825" y="1762000"/>
            <a:ext cx="60900" cy="1155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70"/>
          <p:cNvSpPr/>
          <p:nvPr/>
        </p:nvSpPr>
        <p:spPr>
          <a:xfrm rot="2700000">
            <a:off x="4590967" y="1690586"/>
            <a:ext cx="62367" cy="99278"/>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70"/>
          <p:cNvSpPr/>
          <p:nvPr/>
        </p:nvSpPr>
        <p:spPr>
          <a:xfrm>
            <a:off x="4632750" y="1674150"/>
            <a:ext cx="79800" cy="4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70"/>
          <p:cNvSpPr/>
          <p:nvPr/>
        </p:nvSpPr>
        <p:spPr>
          <a:xfrm>
            <a:off x="3645200" y="2909000"/>
            <a:ext cx="524700" cy="603600"/>
          </a:xfrm>
          <a:custGeom>
            <a:rect b="b" l="l" r="r" t="t"/>
            <a:pathLst>
              <a:path extrusionOk="0" h="24144" w="20988">
                <a:moveTo>
                  <a:pt x="97" y="5955"/>
                </a:moveTo>
                <a:lnTo>
                  <a:pt x="585" y="5109"/>
                </a:lnTo>
                <a:lnTo>
                  <a:pt x="1822" y="4393"/>
                </a:lnTo>
                <a:lnTo>
                  <a:pt x="4035" y="3709"/>
                </a:lnTo>
                <a:lnTo>
                  <a:pt x="6410" y="3579"/>
                </a:lnTo>
                <a:lnTo>
                  <a:pt x="6410" y="2440"/>
                </a:lnTo>
                <a:lnTo>
                  <a:pt x="6670" y="1757"/>
                </a:lnTo>
                <a:lnTo>
                  <a:pt x="8753" y="618"/>
                </a:lnTo>
                <a:lnTo>
                  <a:pt x="10965" y="130"/>
                </a:lnTo>
                <a:lnTo>
                  <a:pt x="13699" y="0"/>
                </a:lnTo>
                <a:lnTo>
                  <a:pt x="16595" y="195"/>
                </a:lnTo>
                <a:lnTo>
                  <a:pt x="18547" y="651"/>
                </a:lnTo>
                <a:lnTo>
                  <a:pt x="20304" y="1497"/>
                </a:lnTo>
                <a:lnTo>
                  <a:pt x="20988" y="2636"/>
                </a:lnTo>
                <a:lnTo>
                  <a:pt x="20955" y="18840"/>
                </a:lnTo>
                <a:lnTo>
                  <a:pt x="19751" y="19654"/>
                </a:lnTo>
                <a:lnTo>
                  <a:pt x="18384" y="20239"/>
                </a:lnTo>
                <a:lnTo>
                  <a:pt x="16725" y="20500"/>
                </a:lnTo>
                <a:lnTo>
                  <a:pt x="15423" y="20727"/>
                </a:lnTo>
                <a:lnTo>
                  <a:pt x="14805" y="20955"/>
                </a:lnTo>
                <a:lnTo>
                  <a:pt x="14675" y="21834"/>
                </a:lnTo>
                <a:lnTo>
                  <a:pt x="14187" y="22680"/>
                </a:lnTo>
                <a:lnTo>
                  <a:pt x="13081" y="23200"/>
                </a:lnTo>
                <a:lnTo>
                  <a:pt x="12007" y="23721"/>
                </a:lnTo>
                <a:lnTo>
                  <a:pt x="9013" y="24144"/>
                </a:lnTo>
                <a:lnTo>
                  <a:pt x="5141" y="24144"/>
                </a:lnTo>
                <a:lnTo>
                  <a:pt x="3579" y="23884"/>
                </a:lnTo>
                <a:lnTo>
                  <a:pt x="2147" y="23558"/>
                </a:lnTo>
                <a:lnTo>
                  <a:pt x="1171" y="23103"/>
                </a:lnTo>
                <a:lnTo>
                  <a:pt x="325" y="22549"/>
                </a:lnTo>
                <a:lnTo>
                  <a:pt x="0" y="21866"/>
                </a:lnTo>
                <a:lnTo>
                  <a:pt x="0" y="19491"/>
                </a:lnTo>
                <a:lnTo>
                  <a:pt x="0" y="14675"/>
                </a:lnTo>
                <a:close/>
              </a:path>
            </a:pathLst>
          </a:custGeom>
          <a:solidFill>
            <a:schemeClr val="accent4"/>
          </a:solidFill>
          <a:ln>
            <a:noFill/>
          </a:ln>
        </p:spPr>
      </p:sp>
      <p:sp>
        <p:nvSpPr>
          <p:cNvPr id="2228" name="Google Shape;2228;p270"/>
          <p:cNvSpPr/>
          <p:nvPr/>
        </p:nvSpPr>
        <p:spPr>
          <a:xfrm>
            <a:off x="4581500" y="1801050"/>
            <a:ext cx="279025" cy="191150"/>
          </a:xfrm>
          <a:custGeom>
            <a:rect b="b" l="l" r="r" t="t"/>
            <a:pathLst>
              <a:path extrusionOk="0" h="7646" w="11161">
                <a:moveTo>
                  <a:pt x="4035" y="2765"/>
                </a:moveTo>
                <a:lnTo>
                  <a:pt x="4784" y="3481"/>
                </a:lnTo>
                <a:lnTo>
                  <a:pt x="7029" y="3156"/>
                </a:lnTo>
                <a:lnTo>
                  <a:pt x="8005" y="2538"/>
                </a:lnTo>
                <a:lnTo>
                  <a:pt x="10348" y="0"/>
                </a:lnTo>
                <a:lnTo>
                  <a:pt x="10901" y="130"/>
                </a:lnTo>
                <a:lnTo>
                  <a:pt x="11161" y="878"/>
                </a:lnTo>
                <a:lnTo>
                  <a:pt x="10803" y="3579"/>
                </a:lnTo>
                <a:lnTo>
                  <a:pt x="9729" y="5824"/>
                </a:lnTo>
                <a:lnTo>
                  <a:pt x="8233" y="6800"/>
                </a:lnTo>
                <a:lnTo>
                  <a:pt x="6899" y="7549"/>
                </a:lnTo>
                <a:lnTo>
                  <a:pt x="5337" y="7646"/>
                </a:lnTo>
                <a:lnTo>
                  <a:pt x="3449" y="7614"/>
                </a:lnTo>
                <a:lnTo>
                  <a:pt x="2376" y="7484"/>
                </a:lnTo>
                <a:lnTo>
                  <a:pt x="0" y="5401"/>
                </a:lnTo>
                <a:lnTo>
                  <a:pt x="358" y="1366"/>
                </a:lnTo>
                <a:close/>
              </a:path>
            </a:pathLst>
          </a:custGeom>
          <a:solidFill>
            <a:schemeClr val="lt2"/>
          </a:solidFill>
          <a:ln>
            <a:noFill/>
          </a:ln>
        </p:spPr>
      </p:sp>
      <p:sp>
        <p:nvSpPr>
          <p:cNvPr id="2229" name="Google Shape;2229;p270"/>
          <p:cNvSpPr/>
          <p:nvPr/>
        </p:nvSpPr>
        <p:spPr>
          <a:xfrm>
            <a:off x="4998000" y="2984650"/>
            <a:ext cx="454800" cy="54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70"/>
          <p:cNvSpPr/>
          <p:nvPr/>
        </p:nvSpPr>
        <p:spPr>
          <a:xfrm>
            <a:off x="5103750" y="2898425"/>
            <a:ext cx="246500" cy="127725"/>
          </a:xfrm>
          <a:custGeom>
            <a:rect b="b" l="l" r="r" t="t"/>
            <a:pathLst>
              <a:path extrusionOk="0" h="5109" w="9860">
                <a:moveTo>
                  <a:pt x="1139" y="2180"/>
                </a:moveTo>
                <a:lnTo>
                  <a:pt x="2961" y="2245"/>
                </a:lnTo>
                <a:lnTo>
                  <a:pt x="3027" y="1529"/>
                </a:lnTo>
                <a:lnTo>
                  <a:pt x="3157" y="878"/>
                </a:lnTo>
                <a:lnTo>
                  <a:pt x="3710" y="195"/>
                </a:lnTo>
                <a:lnTo>
                  <a:pt x="4654" y="0"/>
                </a:lnTo>
                <a:lnTo>
                  <a:pt x="5727" y="32"/>
                </a:lnTo>
                <a:lnTo>
                  <a:pt x="6346" y="228"/>
                </a:lnTo>
                <a:lnTo>
                  <a:pt x="6834" y="748"/>
                </a:lnTo>
                <a:lnTo>
                  <a:pt x="7029" y="1562"/>
                </a:lnTo>
                <a:lnTo>
                  <a:pt x="7094" y="1985"/>
                </a:lnTo>
                <a:lnTo>
                  <a:pt x="8103" y="2115"/>
                </a:lnTo>
                <a:lnTo>
                  <a:pt x="9176" y="2408"/>
                </a:lnTo>
                <a:lnTo>
                  <a:pt x="9860" y="3026"/>
                </a:lnTo>
                <a:lnTo>
                  <a:pt x="9730" y="4132"/>
                </a:lnTo>
                <a:lnTo>
                  <a:pt x="9404" y="4718"/>
                </a:lnTo>
                <a:lnTo>
                  <a:pt x="8656" y="5076"/>
                </a:lnTo>
                <a:lnTo>
                  <a:pt x="1237" y="5109"/>
                </a:lnTo>
                <a:lnTo>
                  <a:pt x="586" y="4783"/>
                </a:lnTo>
                <a:lnTo>
                  <a:pt x="0" y="4100"/>
                </a:lnTo>
                <a:lnTo>
                  <a:pt x="131" y="3254"/>
                </a:lnTo>
                <a:close/>
              </a:path>
            </a:pathLst>
          </a:custGeom>
          <a:solidFill>
            <a:srgbClr val="783F04"/>
          </a:solidFill>
          <a:ln>
            <a:noFill/>
          </a:ln>
        </p:spPr>
      </p:sp>
      <p:grpSp>
        <p:nvGrpSpPr>
          <p:cNvPr id="2231" name="Google Shape;2231;p270"/>
          <p:cNvGrpSpPr/>
          <p:nvPr/>
        </p:nvGrpSpPr>
        <p:grpSpPr>
          <a:xfrm>
            <a:off x="3589738" y="1629186"/>
            <a:ext cx="1964475" cy="1910964"/>
            <a:chOff x="2562075" y="2687411"/>
            <a:chExt cx="1964475" cy="1910964"/>
          </a:xfrm>
        </p:grpSpPr>
        <p:pic>
          <p:nvPicPr>
            <p:cNvPr descr="thin-0055_settings_tools_configuration_preferences.png" id="2232" name="Google Shape;2232;p270"/>
            <p:cNvPicPr preferRelativeResize="0"/>
            <p:nvPr/>
          </p:nvPicPr>
          <p:blipFill>
            <a:blip r:embed="rId3">
              <a:alphaModFix/>
            </a:blip>
            <a:stretch>
              <a:fillRect/>
            </a:stretch>
          </p:blipFill>
          <p:spPr>
            <a:xfrm>
              <a:off x="3216900" y="2687411"/>
              <a:ext cx="654825" cy="654827"/>
            </a:xfrm>
            <a:prstGeom prst="rect">
              <a:avLst/>
            </a:prstGeom>
            <a:noFill/>
            <a:ln>
              <a:noFill/>
            </a:ln>
          </p:spPr>
        </p:pic>
        <p:pic>
          <p:nvPicPr>
            <p:cNvPr descr="thin-0100_to_do_list_reminder_done.png" id="2233" name="Google Shape;2233;p270"/>
            <p:cNvPicPr preferRelativeResize="0"/>
            <p:nvPr/>
          </p:nvPicPr>
          <p:blipFill>
            <a:blip r:embed="rId4">
              <a:alphaModFix/>
            </a:blip>
            <a:stretch>
              <a:fillRect/>
            </a:stretch>
          </p:blipFill>
          <p:spPr>
            <a:xfrm>
              <a:off x="3871725" y="3943548"/>
              <a:ext cx="654825" cy="654827"/>
            </a:xfrm>
            <a:prstGeom prst="rect">
              <a:avLst/>
            </a:prstGeom>
            <a:noFill/>
            <a:ln>
              <a:noFill/>
            </a:ln>
          </p:spPr>
        </p:pic>
        <p:pic>
          <p:nvPicPr>
            <p:cNvPr descr="thin-0358_database_raid.png" id="2234" name="Google Shape;2234;p270"/>
            <p:cNvPicPr preferRelativeResize="0"/>
            <p:nvPr/>
          </p:nvPicPr>
          <p:blipFill>
            <a:blip r:embed="rId5">
              <a:alphaModFix/>
            </a:blip>
            <a:stretch>
              <a:fillRect/>
            </a:stretch>
          </p:blipFill>
          <p:spPr>
            <a:xfrm>
              <a:off x="2562075" y="3955316"/>
              <a:ext cx="654825" cy="631300"/>
            </a:xfrm>
            <a:prstGeom prst="rect">
              <a:avLst/>
            </a:prstGeom>
            <a:noFill/>
            <a:ln>
              <a:noFill/>
            </a:ln>
          </p:spPr>
        </p:pic>
        <p:cxnSp>
          <p:nvCxnSpPr>
            <p:cNvPr id="2235" name="Google Shape;2235;p270"/>
            <p:cNvCxnSpPr>
              <a:stCxn id="2232" idx="2"/>
              <a:endCxn id="2234" idx="0"/>
            </p:cNvCxnSpPr>
            <p:nvPr/>
          </p:nvCxnSpPr>
          <p:spPr>
            <a:xfrm rot="5400000">
              <a:off x="2910263" y="3321387"/>
              <a:ext cx="613200" cy="654900"/>
            </a:xfrm>
            <a:prstGeom prst="curvedConnector3">
              <a:avLst>
                <a:gd fmla="val 49990" name="adj1"/>
              </a:avLst>
            </a:prstGeom>
            <a:noFill/>
            <a:ln cap="flat" cmpd="sng" w="28575">
              <a:solidFill>
                <a:schemeClr val="lt1"/>
              </a:solidFill>
              <a:prstDash val="solid"/>
              <a:round/>
              <a:headEnd len="med" w="med" type="none"/>
              <a:tailEnd len="med" w="med" type="triangle"/>
            </a:ln>
          </p:spPr>
        </p:cxnSp>
        <p:cxnSp>
          <p:nvCxnSpPr>
            <p:cNvPr id="2236" name="Google Shape;2236;p270"/>
            <p:cNvCxnSpPr>
              <a:stCxn id="2232" idx="2"/>
              <a:endCxn id="2233" idx="0"/>
            </p:cNvCxnSpPr>
            <p:nvPr/>
          </p:nvCxnSpPr>
          <p:spPr>
            <a:xfrm flipH="1" rot="-5400000">
              <a:off x="3571163" y="3315387"/>
              <a:ext cx="601200" cy="654900"/>
            </a:xfrm>
            <a:prstGeom prst="curvedConnector3">
              <a:avLst>
                <a:gd fmla="val 50009" name="adj1"/>
              </a:avLst>
            </a:prstGeom>
            <a:noFill/>
            <a:ln cap="flat" cmpd="sng" w="28575">
              <a:solidFill>
                <a:schemeClr val="lt1"/>
              </a:solidFill>
              <a:prstDash val="solid"/>
              <a:round/>
              <a:headEnd len="med" w="med" type="none"/>
              <a:tailEnd len="med" w="med" type="triangle"/>
            </a:ln>
          </p:spPr>
        </p:cxnSp>
      </p:grpSp>
      <p:sp>
        <p:nvSpPr>
          <p:cNvPr id="2212" name="Google Shape;2212;p270"/>
          <p:cNvSpPr/>
          <p:nvPr/>
        </p:nvSpPr>
        <p:spPr>
          <a:xfrm>
            <a:off x="6068799" y="1820088"/>
            <a:ext cx="2606400" cy="2598300"/>
          </a:xfrm>
          <a:prstGeom prst="ellipse">
            <a:avLst/>
          </a:prstGeom>
          <a:solidFill>
            <a:schemeClr val="accent6"/>
          </a:solidFill>
          <a:ln cap="flat" cmpd="sng" w="38100">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237" name="Google Shape;2237;p270"/>
          <p:cNvSpPr/>
          <p:nvPr/>
        </p:nvSpPr>
        <p:spPr>
          <a:xfrm>
            <a:off x="6854675" y="3379100"/>
            <a:ext cx="137500" cy="452100"/>
          </a:xfrm>
          <a:custGeom>
            <a:rect b="b" l="l" r="r" t="t"/>
            <a:pathLst>
              <a:path extrusionOk="0" h="18084" w="5500">
                <a:moveTo>
                  <a:pt x="0" y="950"/>
                </a:moveTo>
                <a:lnTo>
                  <a:pt x="1181" y="115"/>
                </a:lnTo>
                <a:lnTo>
                  <a:pt x="2131" y="0"/>
                </a:lnTo>
                <a:lnTo>
                  <a:pt x="3052" y="403"/>
                </a:lnTo>
                <a:lnTo>
                  <a:pt x="3571" y="1325"/>
                </a:lnTo>
                <a:lnTo>
                  <a:pt x="3369" y="2160"/>
                </a:lnTo>
                <a:lnTo>
                  <a:pt x="2448" y="3398"/>
                </a:lnTo>
                <a:lnTo>
                  <a:pt x="2764" y="3744"/>
                </a:lnTo>
                <a:lnTo>
                  <a:pt x="3657" y="3801"/>
                </a:lnTo>
                <a:lnTo>
                  <a:pt x="4521" y="4262"/>
                </a:lnTo>
                <a:lnTo>
                  <a:pt x="5010" y="4982"/>
                </a:lnTo>
                <a:lnTo>
                  <a:pt x="4838" y="5759"/>
                </a:lnTo>
                <a:lnTo>
                  <a:pt x="4377" y="6652"/>
                </a:lnTo>
                <a:lnTo>
                  <a:pt x="2332" y="8351"/>
                </a:lnTo>
                <a:lnTo>
                  <a:pt x="2880" y="8581"/>
                </a:lnTo>
                <a:lnTo>
                  <a:pt x="3887" y="8581"/>
                </a:lnTo>
                <a:lnTo>
                  <a:pt x="5097" y="8840"/>
                </a:lnTo>
                <a:lnTo>
                  <a:pt x="5500" y="9560"/>
                </a:lnTo>
                <a:lnTo>
                  <a:pt x="5471" y="10395"/>
                </a:lnTo>
                <a:lnTo>
                  <a:pt x="4866" y="11403"/>
                </a:lnTo>
                <a:lnTo>
                  <a:pt x="2160" y="13044"/>
                </a:lnTo>
                <a:lnTo>
                  <a:pt x="3369" y="12612"/>
                </a:lnTo>
                <a:lnTo>
                  <a:pt x="4204" y="13016"/>
                </a:lnTo>
                <a:lnTo>
                  <a:pt x="4665" y="13879"/>
                </a:lnTo>
                <a:lnTo>
                  <a:pt x="4550" y="15002"/>
                </a:lnTo>
                <a:lnTo>
                  <a:pt x="3743" y="15694"/>
                </a:lnTo>
                <a:lnTo>
                  <a:pt x="58" y="18084"/>
                </a:lnTo>
                <a:close/>
              </a:path>
            </a:pathLst>
          </a:custGeom>
          <a:solidFill>
            <a:srgbClr val="783F04"/>
          </a:solidFill>
          <a:ln>
            <a:noFill/>
          </a:ln>
        </p:spPr>
      </p:sp>
      <p:sp>
        <p:nvSpPr>
          <p:cNvPr id="2238" name="Google Shape;2238;p270"/>
          <p:cNvSpPr/>
          <p:nvPr/>
        </p:nvSpPr>
        <p:spPr>
          <a:xfrm>
            <a:off x="6583275" y="3798800"/>
            <a:ext cx="267800" cy="86375"/>
          </a:xfrm>
          <a:custGeom>
            <a:rect b="b" l="l" r="r" t="t"/>
            <a:pathLst>
              <a:path extrusionOk="0" h="3455" w="10712">
                <a:moveTo>
                  <a:pt x="0" y="0"/>
                </a:moveTo>
                <a:lnTo>
                  <a:pt x="10712" y="86"/>
                </a:lnTo>
                <a:lnTo>
                  <a:pt x="10712" y="1584"/>
                </a:lnTo>
                <a:lnTo>
                  <a:pt x="10510" y="2707"/>
                </a:lnTo>
                <a:lnTo>
                  <a:pt x="9963" y="3110"/>
                </a:lnTo>
                <a:lnTo>
                  <a:pt x="8437" y="3455"/>
                </a:lnTo>
                <a:lnTo>
                  <a:pt x="2937" y="3311"/>
                </a:lnTo>
                <a:lnTo>
                  <a:pt x="1354" y="3340"/>
                </a:lnTo>
                <a:lnTo>
                  <a:pt x="691" y="3110"/>
                </a:lnTo>
                <a:lnTo>
                  <a:pt x="346" y="2764"/>
                </a:lnTo>
                <a:lnTo>
                  <a:pt x="0" y="1987"/>
                </a:lnTo>
                <a:close/>
              </a:path>
            </a:pathLst>
          </a:custGeom>
          <a:solidFill>
            <a:srgbClr val="073763"/>
          </a:solidFill>
          <a:ln>
            <a:noFill/>
          </a:ln>
        </p:spPr>
      </p:sp>
      <p:sp>
        <p:nvSpPr>
          <p:cNvPr id="2239" name="Google Shape;2239;p270"/>
          <p:cNvSpPr/>
          <p:nvPr/>
        </p:nvSpPr>
        <p:spPr>
          <a:xfrm>
            <a:off x="6581850" y="3354625"/>
            <a:ext cx="274975" cy="87100"/>
          </a:xfrm>
          <a:custGeom>
            <a:rect b="b" l="l" r="r" t="t"/>
            <a:pathLst>
              <a:path extrusionOk="0" h="3484" w="10999">
                <a:moveTo>
                  <a:pt x="0" y="3456"/>
                </a:moveTo>
                <a:lnTo>
                  <a:pt x="10999" y="3484"/>
                </a:lnTo>
                <a:lnTo>
                  <a:pt x="10971" y="2102"/>
                </a:lnTo>
                <a:lnTo>
                  <a:pt x="10567" y="922"/>
                </a:lnTo>
                <a:lnTo>
                  <a:pt x="9761" y="202"/>
                </a:lnTo>
                <a:lnTo>
                  <a:pt x="8667" y="0"/>
                </a:lnTo>
                <a:lnTo>
                  <a:pt x="1324" y="202"/>
                </a:lnTo>
                <a:lnTo>
                  <a:pt x="403" y="691"/>
                </a:lnTo>
                <a:lnTo>
                  <a:pt x="172" y="1498"/>
                </a:lnTo>
                <a:close/>
              </a:path>
            </a:pathLst>
          </a:custGeom>
          <a:solidFill>
            <a:srgbClr val="073763"/>
          </a:solidFill>
          <a:ln>
            <a:noFill/>
          </a:ln>
        </p:spPr>
      </p:sp>
      <p:sp>
        <p:nvSpPr>
          <p:cNvPr id="2240" name="Google Shape;2240;p270"/>
          <p:cNvSpPr/>
          <p:nvPr/>
        </p:nvSpPr>
        <p:spPr>
          <a:xfrm>
            <a:off x="6582550" y="3441725"/>
            <a:ext cx="267075" cy="356350"/>
          </a:xfrm>
          <a:custGeom>
            <a:rect b="b" l="l" r="r" t="t"/>
            <a:pathLst>
              <a:path extrusionOk="0" h="14254" w="10683">
                <a:moveTo>
                  <a:pt x="58" y="0"/>
                </a:moveTo>
                <a:lnTo>
                  <a:pt x="10683" y="58"/>
                </a:lnTo>
                <a:lnTo>
                  <a:pt x="10683" y="14254"/>
                </a:lnTo>
                <a:lnTo>
                  <a:pt x="0" y="14254"/>
                </a:lnTo>
                <a:close/>
              </a:path>
            </a:pathLst>
          </a:custGeom>
          <a:solidFill>
            <a:schemeClr val="lt1"/>
          </a:solidFill>
          <a:ln>
            <a:noFill/>
          </a:ln>
        </p:spPr>
      </p:sp>
      <p:sp>
        <p:nvSpPr>
          <p:cNvPr id="2241" name="Google Shape;2241;p270"/>
          <p:cNvSpPr/>
          <p:nvPr/>
        </p:nvSpPr>
        <p:spPr>
          <a:xfrm>
            <a:off x="6445775" y="3440300"/>
            <a:ext cx="326825" cy="516875"/>
          </a:xfrm>
          <a:custGeom>
            <a:rect b="b" l="l" r="r" t="t"/>
            <a:pathLst>
              <a:path extrusionOk="0" h="20675" w="13073">
                <a:moveTo>
                  <a:pt x="231" y="12670"/>
                </a:moveTo>
                <a:lnTo>
                  <a:pt x="893" y="10740"/>
                </a:lnTo>
                <a:lnTo>
                  <a:pt x="922" y="8206"/>
                </a:lnTo>
                <a:lnTo>
                  <a:pt x="893" y="3916"/>
                </a:lnTo>
                <a:lnTo>
                  <a:pt x="893" y="1180"/>
                </a:lnTo>
                <a:lnTo>
                  <a:pt x="1354" y="29"/>
                </a:lnTo>
                <a:lnTo>
                  <a:pt x="2621" y="0"/>
                </a:lnTo>
                <a:lnTo>
                  <a:pt x="3686" y="1123"/>
                </a:lnTo>
                <a:lnTo>
                  <a:pt x="4780" y="4060"/>
                </a:lnTo>
                <a:lnTo>
                  <a:pt x="5328" y="5932"/>
                </a:lnTo>
                <a:lnTo>
                  <a:pt x="5500" y="10740"/>
                </a:lnTo>
                <a:lnTo>
                  <a:pt x="5443" y="15866"/>
                </a:lnTo>
                <a:lnTo>
                  <a:pt x="5846" y="17277"/>
                </a:lnTo>
                <a:lnTo>
                  <a:pt x="7113" y="17680"/>
                </a:lnTo>
                <a:lnTo>
                  <a:pt x="13073" y="17622"/>
                </a:lnTo>
                <a:lnTo>
                  <a:pt x="12699" y="18198"/>
                </a:lnTo>
                <a:lnTo>
                  <a:pt x="7746" y="20329"/>
                </a:lnTo>
                <a:lnTo>
                  <a:pt x="6767" y="20675"/>
                </a:lnTo>
                <a:lnTo>
                  <a:pt x="5328" y="20675"/>
                </a:lnTo>
                <a:lnTo>
                  <a:pt x="3945" y="20214"/>
                </a:lnTo>
                <a:lnTo>
                  <a:pt x="2707" y="19638"/>
                </a:lnTo>
                <a:lnTo>
                  <a:pt x="1814" y="19033"/>
                </a:lnTo>
                <a:lnTo>
                  <a:pt x="979" y="18026"/>
                </a:lnTo>
                <a:lnTo>
                  <a:pt x="346" y="16759"/>
                </a:lnTo>
                <a:lnTo>
                  <a:pt x="0" y="15434"/>
                </a:lnTo>
                <a:lnTo>
                  <a:pt x="0" y="13735"/>
                </a:lnTo>
                <a:close/>
              </a:path>
            </a:pathLst>
          </a:custGeom>
          <a:solidFill>
            <a:srgbClr val="783F04"/>
          </a:solidFill>
          <a:ln>
            <a:noFill/>
          </a:ln>
        </p:spPr>
      </p:sp>
      <p:sp>
        <p:nvSpPr>
          <p:cNvPr id="2242" name="Google Shape;2242;p270"/>
          <p:cNvSpPr/>
          <p:nvPr/>
        </p:nvSpPr>
        <p:spPr>
          <a:xfrm>
            <a:off x="8023025" y="3610175"/>
            <a:ext cx="268525" cy="362100"/>
          </a:xfrm>
          <a:custGeom>
            <a:rect b="b" l="l" r="r" t="t"/>
            <a:pathLst>
              <a:path extrusionOk="0" h="14484" w="10741">
                <a:moveTo>
                  <a:pt x="1037" y="5903"/>
                </a:moveTo>
                <a:lnTo>
                  <a:pt x="87" y="4464"/>
                </a:lnTo>
                <a:lnTo>
                  <a:pt x="0" y="4061"/>
                </a:lnTo>
                <a:lnTo>
                  <a:pt x="173" y="3398"/>
                </a:lnTo>
                <a:lnTo>
                  <a:pt x="605" y="2995"/>
                </a:lnTo>
                <a:lnTo>
                  <a:pt x="1296" y="3024"/>
                </a:lnTo>
                <a:lnTo>
                  <a:pt x="1959" y="3312"/>
                </a:lnTo>
                <a:lnTo>
                  <a:pt x="3629" y="5673"/>
                </a:lnTo>
                <a:lnTo>
                  <a:pt x="3629" y="0"/>
                </a:lnTo>
                <a:lnTo>
                  <a:pt x="4205" y="116"/>
                </a:lnTo>
                <a:lnTo>
                  <a:pt x="4665" y="519"/>
                </a:lnTo>
                <a:lnTo>
                  <a:pt x="6393" y="2822"/>
                </a:lnTo>
                <a:lnTo>
                  <a:pt x="6710" y="3686"/>
                </a:lnTo>
                <a:lnTo>
                  <a:pt x="6883" y="9560"/>
                </a:lnTo>
                <a:lnTo>
                  <a:pt x="7430" y="10799"/>
                </a:lnTo>
                <a:lnTo>
                  <a:pt x="8869" y="12411"/>
                </a:lnTo>
                <a:lnTo>
                  <a:pt x="10741" y="14456"/>
                </a:lnTo>
                <a:lnTo>
                  <a:pt x="5529" y="14484"/>
                </a:lnTo>
                <a:lnTo>
                  <a:pt x="4521" y="12901"/>
                </a:lnTo>
                <a:lnTo>
                  <a:pt x="3629" y="10971"/>
                </a:lnTo>
                <a:lnTo>
                  <a:pt x="3053" y="9820"/>
                </a:lnTo>
                <a:lnTo>
                  <a:pt x="2851" y="8898"/>
                </a:lnTo>
                <a:close/>
              </a:path>
            </a:pathLst>
          </a:custGeom>
          <a:solidFill>
            <a:srgbClr val="FCE5CD"/>
          </a:solidFill>
          <a:ln>
            <a:noFill/>
          </a:ln>
        </p:spPr>
      </p:sp>
      <p:sp>
        <p:nvSpPr>
          <p:cNvPr id="2243" name="Google Shape;2243;p270"/>
          <p:cNvSpPr/>
          <p:nvPr/>
        </p:nvSpPr>
        <p:spPr>
          <a:xfrm>
            <a:off x="7696925" y="3344550"/>
            <a:ext cx="415375" cy="506075"/>
          </a:xfrm>
          <a:custGeom>
            <a:rect b="b" l="l" r="r" t="t"/>
            <a:pathLst>
              <a:path extrusionOk="0" h="20243" w="16615">
                <a:moveTo>
                  <a:pt x="16500" y="15837"/>
                </a:moveTo>
                <a:lnTo>
                  <a:pt x="16615" y="749"/>
                </a:lnTo>
                <a:lnTo>
                  <a:pt x="16356" y="58"/>
                </a:lnTo>
                <a:lnTo>
                  <a:pt x="15262" y="0"/>
                </a:lnTo>
                <a:lnTo>
                  <a:pt x="864" y="0"/>
                </a:lnTo>
                <a:lnTo>
                  <a:pt x="173" y="317"/>
                </a:lnTo>
                <a:lnTo>
                  <a:pt x="0" y="1728"/>
                </a:lnTo>
                <a:lnTo>
                  <a:pt x="87" y="19293"/>
                </a:lnTo>
                <a:lnTo>
                  <a:pt x="547" y="20070"/>
                </a:lnTo>
                <a:lnTo>
                  <a:pt x="2045" y="20243"/>
                </a:lnTo>
                <a:lnTo>
                  <a:pt x="15953" y="20185"/>
                </a:lnTo>
                <a:lnTo>
                  <a:pt x="14599" y="17335"/>
                </a:lnTo>
                <a:lnTo>
                  <a:pt x="2621" y="17335"/>
                </a:lnTo>
                <a:lnTo>
                  <a:pt x="2678" y="2678"/>
                </a:lnTo>
                <a:lnTo>
                  <a:pt x="13995" y="2707"/>
                </a:lnTo>
                <a:lnTo>
                  <a:pt x="14024" y="13591"/>
                </a:lnTo>
                <a:lnTo>
                  <a:pt x="14772" y="13707"/>
                </a:lnTo>
                <a:lnTo>
                  <a:pt x="16212" y="15809"/>
                </a:lnTo>
                <a:close/>
              </a:path>
            </a:pathLst>
          </a:custGeom>
          <a:solidFill>
            <a:srgbClr val="E06666"/>
          </a:solidFill>
          <a:ln>
            <a:noFill/>
          </a:ln>
        </p:spPr>
      </p:sp>
      <p:sp>
        <p:nvSpPr>
          <p:cNvPr id="2244" name="Google Shape;2244;p270"/>
          <p:cNvSpPr/>
          <p:nvPr/>
        </p:nvSpPr>
        <p:spPr>
          <a:xfrm>
            <a:off x="7805625" y="3477000"/>
            <a:ext cx="86400" cy="85675"/>
          </a:xfrm>
          <a:custGeom>
            <a:rect b="b" l="l" r="r" t="t"/>
            <a:pathLst>
              <a:path extrusionOk="0" h="3427" w="3456">
                <a:moveTo>
                  <a:pt x="29" y="0"/>
                </a:moveTo>
                <a:lnTo>
                  <a:pt x="0" y="3341"/>
                </a:lnTo>
                <a:lnTo>
                  <a:pt x="3398" y="3427"/>
                </a:lnTo>
                <a:lnTo>
                  <a:pt x="3456" y="58"/>
                </a:lnTo>
                <a:close/>
              </a:path>
            </a:pathLst>
          </a:custGeom>
          <a:solidFill>
            <a:srgbClr val="6AA84F"/>
          </a:solidFill>
          <a:ln>
            <a:noFill/>
          </a:ln>
        </p:spPr>
      </p:sp>
      <p:sp>
        <p:nvSpPr>
          <p:cNvPr id="2245" name="Google Shape;2245;p270"/>
          <p:cNvSpPr/>
          <p:nvPr/>
        </p:nvSpPr>
        <p:spPr>
          <a:xfrm>
            <a:off x="7763875" y="3411500"/>
            <a:ext cx="296600" cy="368575"/>
          </a:xfrm>
          <a:custGeom>
            <a:rect b="b" l="l" r="r" t="t"/>
            <a:pathLst>
              <a:path extrusionOk="0" h="14743" w="11864">
                <a:moveTo>
                  <a:pt x="0" y="0"/>
                </a:moveTo>
                <a:lnTo>
                  <a:pt x="11374" y="29"/>
                </a:lnTo>
                <a:lnTo>
                  <a:pt x="11317" y="10942"/>
                </a:lnTo>
                <a:lnTo>
                  <a:pt x="10539" y="11345"/>
                </a:lnTo>
                <a:lnTo>
                  <a:pt x="10453" y="11892"/>
                </a:lnTo>
                <a:lnTo>
                  <a:pt x="10827" y="12843"/>
                </a:lnTo>
                <a:lnTo>
                  <a:pt x="11864" y="14570"/>
                </a:lnTo>
                <a:lnTo>
                  <a:pt x="11403" y="14743"/>
                </a:lnTo>
                <a:lnTo>
                  <a:pt x="144" y="14714"/>
                </a:lnTo>
                <a:close/>
              </a:path>
            </a:pathLst>
          </a:custGeom>
          <a:solidFill>
            <a:schemeClr val="lt1"/>
          </a:solidFill>
          <a:ln>
            <a:noFill/>
          </a:ln>
        </p:spPr>
      </p:sp>
      <p:grpSp>
        <p:nvGrpSpPr>
          <p:cNvPr id="2246" name="Google Shape;2246;p270"/>
          <p:cNvGrpSpPr/>
          <p:nvPr/>
        </p:nvGrpSpPr>
        <p:grpSpPr>
          <a:xfrm>
            <a:off x="6402944" y="2078498"/>
            <a:ext cx="1938106" cy="1910977"/>
            <a:chOff x="5329044" y="2687411"/>
            <a:chExt cx="1938106" cy="1910977"/>
          </a:xfrm>
        </p:grpSpPr>
        <p:pic>
          <p:nvPicPr>
            <p:cNvPr descr="thin-0019_mobile_iphone.png" id="2247" name="Google Shape;2247;p270"/>
            <p:cNvPicPr preferRelativeResize="0"/>
            <p:nvPr/>
          </p:nvPicPr>
          <p:blipFill>
            <a:blip r:embed="rId6">
              <a:alphaModFix/>
            </a:blip>
            <a:stretch>
              <a:fillRect/>
            </a:stretch>
          </p:blipFill>
          <p:spPr>
            <a:xfrm>
              <a:off x="5329044" y="3956738"/>
              <a:ext cx="628450" cy="628450"/>
            </a:xfrm>
            <a:prstGeom prst="rect">
              <a:avLst/>
            </a:prstGeom>
            <a:noFill/>
            <a:ln>
              <a:noFill/>
            </a:ln>
          </p:spPr>
        </p:pic>
        <p:pic>
          <p:nvPicPr>
            <p:cNvPr descr="thin-0020_ipad_reading_mobile.png" id="2248" name="Google Shape;2248;p270"/>
            <p:cNvPicPr preferRelativeResize="0"/>
            <p:nvPr/>
          </p:nvPicPr>
          <p:blipFill>
            <a:blip r:embed="rId7">
              <a:alphaModFix/>
            </a:blip>
            <a:stretch>
              <a:fillRect/>
            </a:stretch>
          </p:blipFill>
          <p:spPr>
            <a:xfrm>
              <a:off x="6612325" y="3943561"/>
              <a:ext cx="654825" cy="654827"/>
            </a:xfrm>
            <a:prstGeom prst="rect">
              <a:avLst/>
            </a:prstGeom>
            <a:noFill/>
            <a:ln>
              <a:noFill/>
            </a:ln>
          </p:spPr>
        </p:pic>
        <p:pic>
          <p:nvPicPr>
            <p:cNvPr descr="thin-0052_settings_gears_preferences_gearbox.png" id="2249" name="Google Shape;2249;p270"/>
            <p:cNvPicPr preferRelativeResize="0"/>
            <p:nvPr/>
          </p:nvPicPr>
          <p:blipFill>
            <a:blip r:embed="rId8">
              <a:alphaModFix/>
            </a:blip>
            <a:stretch>
              <a:fillRect/>
            </a:stretch>
          </p:blipFill>
          <p:spPr>
            <a:xfrm>
              <a:off x="5957500" y="2687411"/>
              <a:ext cx="654825" cy="654827"/>
            </a:xfrm>
            <a:prstGeom prst="rect">
              <a:avLst/>
            </a:prstGeom>
            <a:noFill/>
            <a:ln>
              <a:noFill/>
            </a:ln>
          </p:spPr>
        </p:pic>
        <p:cxnSp>
          <p:nvCxnSpPr>
            <p:cNvPr id="2250" name="Google Shape;2250;p270"/>
            <p:cNvCxnSpPr>
              <a:stCxn id="2249" idx="2"/>
              <a:endCxn id="2247" idx="0"/>
            </p:cNvCxnSpPr>
            <p:nvPr/>
          </p:nvCxnSpPr>
          <p:spPr>
            <a:xfrm rot="5400000">
              <a:off x="5656863" y="3328587"/>
              <a:ext cx="614400" cy="641700"/>
            </a:xfrm>
            <a:prstGeom prst="curvedConnector3">
              <a:avLst>
                <a:gd fmla="val 50008" name="adj1"/>
              </a:avLst>
            </a:prstGeom>
            <a:noFill/>
            <a:ln cap="flat" cmpd="sng" w="28575">
              <a:solidFill>
                <a:schemeClr val="dk2"/>
              </a:solidFill>
              <a:prstDash val="solid"/>
              <a:round/>
              <a:headEnd len="med" w="med" type="none"/>
              <a:tailEnd len="med" w="med" type="triangle"/>
            </a:ln>
          </p:spPr>
        </p:cxnSp>
        <p:cxnSp>
          <p:nvCxnSpPr>
            <p:cNvPr id="2251" name="Google Shape;2251;p270"/>
            <p:cNvCxnSpPr>
              <a:stCxn id="2249" idx="2"/>
              <a:endCxn id="2248" idx="0"/>
            </p:cNvCxnSpPr>
            <p:nvPr/>
          </p:nvCxnSpPr>
          <p:spPr>
            <a:xfrm flipH="1" rot="-5400000">
              <a:off x="6311763" y="3315387"/>
              <a:ext cx="601200" cy="654900"/>
            </a:xfrm>
            <a:prstGeom prst="curvedConnector3">
              <a:avLst>
                <a:gd fmla="val 50010" name="adj1"/>
              </a:avLst>
            </a:prstGeom>
            <a:noFill/>
            <a:ln cap="flat" cmpd="sng" w="28575">
              <a:solidFill>
                <a:schemeClr val="dk2"/>
              </a:solidFill>
              <a:prstDash val="solid"/>
              <a:round/>
              <a:headEnd len="med" w="med" type="none"/>
              <a:tailEnd len="med" w="med" type="triangle"/>
            </a:ln>
          </p:spPr>
        </p:cxnSp>
      </p:grpSp>
      <p:sp>
        <p:nvSpPr>
          <p:cNvPr id="2252" name="Google Shape;2252;p270"/>
          <p:cNvSpPr/>
          <p:nvPr/>
        </p:nvSpPr>
        <p:spPr>
          <a:xfrm>
            <a:off x="7390275" y="2094125"/>
            <a:ext cx="278575" cy="280025"/>
          </a:xfrm>
          <a:custGeom>
            <a:rect b="b" l="l" r="r" t="t"/>
            <a:pathLst>
              <a:path extrusionOk="0" h="11201" w="11143">
                <a:moveTo>
                  <a:pt x="2908" y="2131"/>
                </a:moveTo>
                <a:lnTo>
                  <a:pt x="2591" y="605"/>
                </a:lnTo>
                <a:lnTo>
                  <a:pt x="4060" y="0"/>
                </a:lnTo>
                <a:lnTo>
                  <a:pt x="4895" y="1209"/>
                </a:lnTo>
                <a:lnTo>
                  <a:pt x="6306" y="1296"/>
                </a:lnTo>
                <a:lnTo>
                  <a:pt x="6968" y="0"/>
                </a:lnTo>
                <a:lnTo>
                  <a:pt x="8465" y="489"/>
                </a:lnTo>
                <a:lnTo>
                  <a:pt x="8206" y="2044"/>
                </a:lnTo>
                <a:lnTo>
                  <a:pt x="9070" y="2908"/>
                </a:lnTo>
                <a:lnTo>
                  <a:pt x="10567" y="2736"/>
                </a:lnTo>
                <a:lnTo>
                  <a:pt x="11143" y="4060"/>
                </a:lnTo>
                <a:lnTo>
                  <a:pt x="9905" y="5010"/>
                </a:lnTo>
                <a:lnTo>
                  <a:pt x="10020" y="6277"/>
                </a:lnTo>
                <a:lnTo>
                  <a:pt x="11086" y="7141"/>
                </a:lnTo>
                <a:lnTo>
                  <a:pt x="10654" y="8408"/>
                </a:lnTo>
                <a:lnTo>
                  <a:pt x="9099" y="8178"/>
                </a:lnTo>
                <a:lnTo>
                  <a:pt x="8235" y="8984"/>
                </a:lnTo>
                <a:lnTo>
                  <a:pt x="8494" y="10568"/>
                </a:lnTo>
                <a:lnTo>
                  <a:pt x="7112" y="11201"/>
                </a:lnTo>
                <a:lnTo>
                  <a:pt x="6277" y="9877"/>
                </a:lnTo>
                <a:lnTo>
                  <a:pt x="4924" y="9905"/>
                </a:lnTo>
                <a:lnTo>
                  <a:pt x="4175" y="11201"/>
                </a:lnTo>
                <a:lnTo>
                  <a:pt x="2879" y="10683"/>
                </a:lnTo>
                <a:lnTo>
                  <a:pt x="2908" y="9214"/>
                </a:lnTo>
                <a:lnTo>
                  <a:pt x="2246" y="8264"/>
                </a:lnTo>
                <a:lnTo>
                  <a:pt x="604" y="8437"/>
                </a:lnTo>
                <a:lnTo>
                  <a:pt x="0" y="7372"/>
                </a:lnTo>
                <a:lnTo>
                  <a:pt x="172" y="6968"/>
                </a:lnTo>
                <a:lnTo>
                  <a:pt x="1238" y="6364"/>
                </a:lnTo>
                <a:lnTo>
                  <a:pt x="3657" y="6047"/>
                </a:lnTo>
                <a:lnTo>
                  <a:pt x="4405" y="7141"/>
                </a:lnTo>
                <a:lnTo>
                  <a:pt x="5125" y="7400"/>
                </a:lnTo>
                <a:lnTo>
                  <a:pt x="6104" y="7400"/>
                </a:lnTo>
                <a:lnTo>
                  <a:pt x="7083" y="6968"/>
                </a:lnTo>
                <a:lnTo>
                  <a:pt x="7458" y="6277"/>
                </a:lnTo>
                <a:lnTo>
                  <a:pt x="7486" y="5154"/>
                </a:lnTo>
                <a:lnTo>
                  <a:pt x="6997" y="4146"/>
                </a:lnTo>
                <a:lnTo>
                  <a:pt x="5845" y="3686"/>
                </a:lnTo>
                <a:lnTo>
                  <a:pt x="4578" y="3859"/>
                </a:lnTo>
                <a:lnTo>
                  <a:pt x="3858" y="4722"/>
                </a:lnTo>
                <a:lnTo>
                  <a:pt x="1756" y="3081"/>
                </a:lnTo>
                <a:close/>
              </a:path>
            </a:pathLst>
          </a:custGeom>
          <a:solidFill>
            <a:schemeClr val="dk2"/>
          </a:solidFill>
          <a:ln>
            <a:noFill/>
          </a:ln>
        </p:spPr>
      </p:sp>
      <p:sp>
        <p:nvSpPr>
          <p:cNvPr id="2253" name="Google Shape;2253;p270"/>
          <p:cNvSpPr/>
          <p:nvPr/>
        </p:nvSpPr>
        <p:spPr>
          <a:xfrm>
            <a:off x="7392425" y="2163950"/>
            <a:ext cx="102950" cy="102950"/>
          </a:xfrm>
          <a:custGeom>
            <a:rect b="b" l="l" r="r" t="t"/>
            <a:pathLst>
              <a:path extrusionOk="0" h="4118" w="4118">
                <a:moveTo>
                  <a:pt x="1267" y="4118"/>
                </a:moveTo>
                <a:lnTo>
                  <a:pt x="1267" y="2217"/>
                </a:lnTo>
                <a:lnTo>
                  <a:pt x="0" y="1382"/>
                </a:lnTo>
                <a:lnTo>
                  <a:pt x="346" y="0"/>
                </a:lnTo>
                <a:lnTo>
                  <a:pt x="3743" y="230"/>
                </a:lnTo>
                <a:lnTo>
                  <a:pt x="4118" y="950"/>
                </a:lnTo>
                <a:lnTo>
                  <a:pt x="3628" y="2304"/>
                </a:lnTo>
                <a:lnTo>
                  <a:pt x="3571" y="4118"/>
                </a:lnTo>
                <a:lnTo>
                  <a:pt x="1555" y="4060"/>
                </a:lnTo>
                <a:close/>
              </a:path>
            </a:pathLst>
          </a:custGeom>
          <a:solidFill>
            <a:schemeClr val="dk2"/>
          </a:solidFill>
          <a:ln>
            <a:noFill/>
          </a:ln>
        </p:spPr>
      </p:sp>
      <p:sp>
        <p:nvSpPr>
          <p:cNvPr id="2254" name="Google Shape;2254;p270"/>
          <p:cNvSpPr/>
          <p:nvPr/>
        </p:nvSpPr>
        <p:spPr>
          <a:xfrm>
            <a:off x="7090800" y="2319450"/>
            <a:ext cx="359225" cy="400975"/>
          </a:xfrm>
          <a:custGeom>
            <a:rect b="b" l="l" r="r" t="t"/>
            <a:pathLst>
              <a:path extrusionOk="0" h="16039" w="14369">
                <a:moveTo>
                  <a:pt x="1238" y="4895"/>
                </a:moveTo>
                <a:lnTo>
                  <a:pt x="29" y="3081"/>
                </a:lnTo>
                <a:lnTo>
                  <a:pt x="1353" y="1670"/>
                </a:lnTo>
                <a:lnTo>
                  <a:pt x="3196" y="2879"/>
                </a:lnTo>
                <a:lnTo>
                  <a:pt x="4953" y="2217"/>
                </a:lnTo>
                <a:lnTo>
                  <a:pt x="5212" y="144"/>
                </a:lnTo>
                <a:lnTo>
                  <a:pt x="7400" y="0"/>
                </a:lnTo>
                <a:lnTo>
                  <a:pt x="7717" y="1929"/>
                </a:lnTo>
                <a:lnTo>
                  <a:pt x="9157" y="2764"/>
                </a:lnTo>
                <a:lnTo>
                  <a:pt x="9819" y="2591"/>
                </a:lnTo>
                <a:lnTo>
                  <a:pt x="11086" y="1584"/>
                </a:lnTo>
                <a:lnTo>
                  <a:pt x="12612" y="2937"/>
                </a:lnTo>
                <a:lnTo>
                  <a:pt x="11633" y="4492"/>
                </a:lnTo>
                <a:lnTo>
                  <a:pt x="12094" y="6392"/>
                </a:lnTo>
                <a:lnTo>
                  <a:pt x="14311" y="6795"/>
                </a:lnTo>
                <a:lnTo>
                  <a:pt x="14369" y="9013"/>
                </a:lnTo>
                <a:lnTo>
                  <a:pt x="12324" y="9185"/>
                </a:lnTo>
                <a:lnTo>
                  <a:pt x="11518" y="10884"/>
                </a:lnTo>
                <a:lnTo>
                  <a:pt x="12641" y="12555"/>
                </a:lnTo>
                <a:lnTo>
                  <a:pt x="11345" y="14282"/>
                </a:lnTo>
                <a:lnTo>
                  <a:pt x="9589" y="13073"/>
                </a:lnTo>
                <a:lnTo>
                  <a:pt x="7631" y="13706"/>
                </a:lnTo>
                <a:lnTo>
                  <a:pt x="7371" y="16010"/>
                </a:lnTo>
                <a:lnTo>
                  <a:pt x="5327" y="16039"/>
                </a:lnTo>
                <a:lnTo>
                  <a:pt x="5039" y="13678"/>
                </a:lnTo>
                <a:lnTo>
                  <a:pt x="3282" y="12958"/>
                </a:lnTo>
                <a:lnTo>
                  <a:pt x="1468" y="14225"/>
                </a:lnTo>
                <a:lnTo>
                  <a:pt x="0" y="12814"/>
                </a:lnTo>
                <a:lnTo>
                  <a:pt x="1238" y="11028"/>
                </a:lnTo>
                <a:lnTo>
                  <a:pt x="3916" y="9675"/>
                </a:lnTo>
                <a:lnTo>
                  <a:pt x="4895" y="10452"/>
                </a:lnTo>
                <a:lnTo>
                  <a:pt x="6104" y="10884"/>
                </a:lnTo>
                <a:lnTo>
                  <a:pt x="7688" y="10654"/>
                </a:lnTo>
                <a:lnTo>
                  <a:pt x="8581" y="10049"/>
                </a:lnTo>
                <a:lnTo>
                  <a:pt x="9070" y="9042"/>
                </a:lnTo>
                <a:lnTo>
                  <a:pt x="9387" y="7918"/>
                </a:lnTo>
                <a:lnTo>
                  <a:pt x="8955" y="6565"/>
                </a:lnTo>
                <a:lnTo>
                  <a:pt x="8350" y="5701"/>
                </a:lnTo>
                <a:lnTo>
                  <a:pt x="7487" y="5125"/>
                </a:lnTo>
                <a:lnTo>
                  <a:pt x="6364" y="4924"/>
                </a:lnTo>
                <a:lnTo>
                  <a:pt x="5097" y="5125"/>
                </a:lnTo>
                <a:lnTo>
                  <a:pt x="4204" y="5874"/>
                </a:lnTo>
                <a:lnTo>
                  <a:pt x="3743" y="6795"/>
                </a:lnTo>
                <a:lnTo>
                  <a:pt x="3455" y="8062"/>
                </a:lnTo>
                <a:close/>
              </a:path>
            </a:pathLst>
          </a:custGeom>
          <a:solidFill>
            <a:schemeClr val="dk2"/>
          </a:solidFill>
          <a:ln>
            <a:noFill/>
          </a:ln>
        </p:spPr>
      </p:sp>
      <p:sp>
        <p:nvSpPr>
          <p:cNvPr id="2255" name="Google Shape;2255;p270"/>
          <p:cNvSpPr/>
          <p:nvPr/>
        </p:nvSpPr>
        <p:spPr>
          <a:xfrm>
            <a:off x="7051200" y="2417350"/>
            <a:ext cx="146850" cy="195800"/>
          </a:xfrm>
          <a:custGeom>
            <a:rect b="b" l="l" r="r" t="t"/>
            <a:pathLst>
              <a:path extrusionOk="0" h="7832" w="5874">
                <a:moveTo>
                  <a:pt x="3052" y="0"/>
                </a:moveTo>
                <a:lnTo>
                  <a:pt x="2390" y="1699"/>
                </a:lnTo>
                <a:lnTo>
                  <a:pt x="2102" y="2476"/>
                </a:lnTo>
                <a:lnTo>
                  <a:pt x="634" y="2678"/>
                </a:lnTo>
                <a:lnTo>
                  <a:pt x="0" y="2879"/>
                </a:lnTo>
                <a:lnTo>
                  <a:pt x="86" y="5068"/>
                </a:lnTo>
                <a:lnTo>
                  <a:pt x="2131" y="5413"/>
                </a:lnTo>
                <a:lnTo>
                  <a:pt x="3024" y="7832"/>
                </a:lnTo>
                <a:lnTo>
                  <a:pt x="5874" y="6565"/>
                </a:lnTo>
                <a:lnTo>
                  <a:pt x="5183" y="4694"/>
                </a:lnTo>
                <a:lnTo>
                  <a:pt x="4751" y="3167"/>
                </a:lnTo>
                <a:close/>
              </a:path>
            </a:pathLst>
          </a:custGeom>
          <a:solidFill>
            <a:schemeClr val="dk2"/>
          </a:solidFill>
          <a:ln>
            <a:noFill/>
          </a:ln>
        </p:spPr>
      </p:sp>
      <p:sp>
        <p:nvSpPr>
          <p:cNvPr id="2209" name="Google Shape;2209;p270"/>
          <p:cNvSpPr/>
          <p:nvPr/>
        </p:nvSpPr>
        <p:spPr>
          <a:xfrm>
            <a:off x="468799" y="1093313"/>
            <a:ext cx="2606400" cy="2598300"/>
          </a:xfrm>
          <a:prstGeom prst="ellipse">
            <a:avLst/>
          </a:prstGeom>
          <a:solidFill>
            <a:srgbClr val="046B99"/>
          </a:solidFill>
          <a:ln cap="flat" cmpd="sng" w="38100">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256" name="Google Shape;2256;p270"/>
          <p:cNvSpPr/>
          <p:nvPr/>
        </p:nvSpPr>
        <p:spPr>
          <a:xfrm>
            <a:off x="1514700" y="2260650"/>
            <a:ext cx="387300" cy="38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70"/>
          <p:cNvSpPr/>
          <p:nvPr/>
        </p:nvSpPr>
        <p:spPr>
          <a:xfrm rot="-2698147">
            <a:off x="1650399" y="2256796"/>
            <a:ext cx="393505" cy="129401"/>
          </a:xfrm>
          <a:prstGeom prst="rect">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in-0001_compose_write_pencil_new.png" id="2258" name="Google Shape;2258;p270"/>
          <p:cNvPicPr preferRelativeResize="0"/>
          <p:nvPr/>
        </p:nvPicPr>
        <p:blipFill>
          <a:blip r:embed="rId9">
            <a:alphaModFix/>
          </a:blip>
          <a:stretch>
            <a:fillRect/>
          </a:stretch>
        </p:blipFill>
        <p:spPr>
          <a:xfrm>
            <a:off x="1497658" y="2118113"/>
            <a:ext cx="548700" cy="5487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pic>
        <p:nvPicPr>
          <p:cNvPr id="2263" name="Google Shape;2263;p271"/>
          <p:cNvPicPr preferRelativeResize="0"/>
          <p:nvPr/>
        </p:nvPicPr>
        <p:blipFill>
          <a:blip r:embed="rId3">
            <a:alphaModFix/>
          </a:blip>
          <a:stretch>
            <a:fillRect/>
          </a:stretch>
        </p:blipFill>
        <p:spPr>
          <a:xfrm>
            <a:off x="4713750" y="451688"/>
            <a:ext cx="2857500" cy="2143125"/>
          </a:xfrm>
          <a:prstGeom prst="rect">
            <a:avLst/>
          </a:prstGeom>
          <a:noFill/>
          <a:ln>
            <a:noFill/>
          </a:ln>
        </p:spPr>
      </p:pic>
      <p:sp>
        <p:nvSpPr>
          <p:cNvPr id="2264" name="Google Shape;2264;p27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4/</a:t>
            </a:r>
            <a:r>
              <a:rPr lang="en"/>
              <a:t> Automate</a:t>
            </a:r>
            <a:endParaRPr/>
          </a:p>
          <a:p>
            <a:pPr indent="0" lvl="0" marL="0" rtl="0" algn="l">
              <a:spcBef>
                <a:spcPts val="0"/>
              </a:spcBef>
              <a:spcAft>
                <a:spcPts val="0"/>
              </a:spcAft>
              <a:buNone/>
            </a:pPr>
            <a:r>
              <a:rPr lang="en"/>
              <a:t>ALL THE THINGS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68" name="Shape 2268"/>
        <p:cNvGrpSpPr/>
        <p:nvPr/>
      </p:nvGrpSpPr>
      <p:grpSpPr>
        <a:xfrm>
          <a:off x="0" y="0"/>
          <a:ext cx="0" cy="0"/>
          <a:chOff x="0" y="0"/>
          <a:chExt cx="0" cy="0"/>
        </a:xfrm>
      </p:grpSpPr>
      <p:pic>
        <p:nvPicPr>
          <p:cNvPr id="2269" name="Google Shape;2269;p272"/>
          <p:cNvPicPr preferRelativeResize="0"/>
          <p:nvPr/>
        </p:nvPicPr>
        <p:blipFill>
          <a:blip r:embed="rId3">
            <a:alphaModFix/>
          </a:blip>
          <a:stretch>
            <a:fillRect/>
          </a:stretch>
        </p:blipFill>
        <p:spPr>
          <a:xfrm>
            <a:off x="6503976" y="1182445"/>
            <a:ext cx="628450" cy="559956"/>
          </a:xfrm>
          <a:prstGeom prst="rect">
            <a:avLst/>
          </a:prstGeom>
          <a:noFill/>
          <a:ln>
            <a:noFill/>
          </a:ln>
        </p:spPr>
      </p:pic>
      <p:pic>
        <p:nvPicPr>
          <p:cNvPr id="2270" name="Google Shape;2270;p272"/>
          <p:cNvPicPr preferRelativeResize="0"/>
          <p:nvPr/>
        </p:nvPicPr>
        <p:blipFill>
          <a:blip r:embed="rId3">
            <a:alphaModFix/>
          </a:blip>
          <a:stretch>
            <a:fillRect/>
          </a:stretch>
        </p:blipFill>
        <p:spPr>
          <a:xfrm>
            <a:off x="4658126" y="1182445"/>
            <a:ext cx="628450" cy="559956"/>
          </a:xfrm>
          <a:prstGeom prst="rect">
            <a:avLst/>
          </a:prstGeom>
          <a:noFill/>
          <a:ln>
            <a:noFill/>
          </a:ln>
        </p:spPr>
      </p:pic>
      <p:pic>
        <p:nvPicPr>
          <p:cNvPr id="2271" name="Google Shape;2271;p272"/>
          <p:cNvPicPr preferRelativeResize="0"/>
          <p:nvPr/>
        </p:nvPicPr>
        <p:blipFill>
          <a:blip r:embed="rId3">
            <a:alphaModFix/>
          </a:blip>
          <a:stretch>
            <a:fillRect/>
          </a:stretch>
        </p:blipFill>
        <p:spPr>
          <a:xfrm>
            <a:off x="2832001" y="1182445"/>
            <a:ext cx="628450" cy="559956"/>
          </a:xfrm>
          <a:prstGeom prst="rect">
            <a:avLst/>
          </a:prstGeom>
          <a:noFill/>
          <a:ln>
            <a:noFill/>
          </a:ln>
        </p:spPr>
      </p:pic>
      <p:sp>
        <p:nvSpPr>
          <p:cNvPr id="2272" name="Google Shape;2272;p272"/>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A manual deployment process</a:t>
            </a:r>
            <a:endParaRPr>
              <a:solidFill>
                <a:srgbClr val="1C304A"/>
              </a:solidFill>
            </a:endParaRPr>
          </a:p>
        </p:txBody>
      </p:sp>
      <p:sp>
        <p:nvSpPr>
          <p:cNvPr id="2273" name="Google Shape;2273;p272"/>
          <p:cNvSpPr/>
          <p:nvPr/>
        </p:nvSpPr>
        <p:spPr>
          <a:xfrm>
            <a:off x="1355370" y="1314912"/>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274" name="Google Shape;2274;p272"/>
          <p:cNvSpPr txBox="1"/>
          <p:nvPr/>
        </p:nvSpPr>
        <p:spPr>
          <a:xfrm>
            <a:off x="935675" y="1791238"/>
            <a:ext cx="1125000" cy="8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developers</a:t>
            </a:r>
            <a:r>
              <a:rPr lang="en"/>
              <a:t> make </a:t>
            </a:r>
            <a:r>
              <a:rPr lang="en"/>
              <a:t>a set </a:t>
            </a:r>
            <a:r>
              <a:rPr lang="en"/>
              <a:t>of changes</a:t>
            </a:r>
            <a:endParaRPr/>
          </a:p>
        </p:txBody>
      </p:sp>
      <p:sp>
        <p:nvSpPr>
          <p:cNvPr id="2275" name="Google Shape;2275;p272"/>
          <p:cNvSpPr txBox="1"/>
          <p:nvPr/>
        </p:nvSpPr>
        <p:spPr>
          <a:xfrm>
            <a:off x="2530950" y="1791250"/>
            <a:ext cx="11778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staff do tests, often on their own computer</a:t>
            </a:r>
            <a:endParaRPr/>
          </a:p>
        </p:txBody>
      </p:sp>
      <p:sp>
        <p:nvSpPr>
          <p:cNvPr id="2276" name="Google Shape;2276;p272"/>
          <p:cNvSpPr txBox="1"/>
          <p:nvPr/>
        </p:nvSpPr>
        <p:spPr>
          <a:xfrm>
            <a:off x="4416463"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IT staff run security scans and approve or deny</a:t>
            </a:r>
            <a:endParaRPr/>
          </a:p>
        </p:txBody>
      </p:sp>
      <p:sp>
        <p:nvSpPr>
          <p:cNvPr id="2277" name="Google Shape;2277;p272"/>
          <p:cNvSpPr txBox="1"/>
          <p:nvPr/>
        </p:nvSpPr>
        <p:spPr>
          <a:xfrm>
            <a:off x="624920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product technical staff deploy the product</a:t>
            </a:r>
            <a:endParaRPr/>
          </a:p>
        </p:txBody>
      </p:sp>
      <p:cxnSp>
        <p:nvCxnSpPr>
          <p:cNvPr id="2278" name="Google Shape;2278;p272"/>
          <p:cNvCxnSpPr>
            <a:stCxn id="2277" idx="2"/>
            <a:endCxn id="2279" idx="0"/>
          </p:cNvCxnSpPr>
          <p:nvPr/>
        </p:nvCxnSpPr>
        <p:spPr>
          <a:xfrm flipH="1" rot="-5400000">
            <a:off x="6564200" y="3040438"/>
            <a:ext cx="495600" cy="600"/>
          </a:xfrm>
          <a:prstGeom prst="curvedConnector3">
            <a:avLst>
              <a:gd fmla="val 50013" name="adj1"/>
            </a:avLst>
          </a:prstGeom>
          <a:noFill/>
          <a:ln cap="flat" cmpd="sng" w="19050">
            <a:solidFill>
              <a:schemeClr val="dk2"/>
            </a:solidFill>
            <a:prstDash val="solid"/>
            <a:round/>
            <a:headEnd len="med" w="med" type="none"/>
            <a:tailEnd len="med" w="med" type="triangle"/>
          </a:ln>
        </p:spPr>
      </p:cxnSp>
      <p:cxnSp>
        <p:nvCxnSpPr>
          <p:cNvPr id="2280" name="Google Shape;2280;p272"/>
          <p:cNvCxnSpPr>
            <a:stCxn id="2273" idx="6"/>
            <a:endCxn id="2281" idx="1"/>
          </p:cNvCxnSpPr>
          <p:nvPr/>
        </p:nvCxnSpPr>
        <p:spPr>
          <a:xfrm>
            <a:off x="1640970" y="1461012"/>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282" name="Google Shape;2282;p272"/>
          <p:cNvCxnSpPr>
            <a:stCxn id="2281" idx="3"/>
            <a:endCxn id="2283" idx="1"/>
          </p:cNvCxnSpPr>
          <p:nvPr/>
        </p:nvCxnSpPr>
        <p:spPr>
          <a:xfrm>
            <a:off x="3473738" y="1461017"/>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284" name="Google Shape;2284;p272"/>
          <p:cNvCxnSpPr>
            <a:stCxn id="2283" idx="3"/>
            <a:endCxn id="2285" idx="1"/>
          </p:cNvCxnSpPr>
          <p:nvPr/>
        </p:nvCxnSpPr>
        <p:spPr>
          <a:xfrm>
            <a:off x="5306363" y="1461017"/>
            <a:ext cx="1177800" cy="0"/>
          </a:xfrm>
          <a:prstGeom prst="straightConnector1">
            <a:avLst/>
          </a:prstGeom>
          <a:noFill/>
          <a:ln cap="flat" cmpd="sng" w="28575">
            <a:solidFill>
              <a:schemeClr val="dk2"/>
            </a:solidFill>
            <a:prstDash val="solid"/>
            <a:round/>
            <a:headEnd len="med" w="med" type="none"/>
            <a:tailEnd len="med" w="med" type="triangle"/>
          </a:ln>
        </p:spPr>
      </p:cxnSp>
      <p:pic>
        <p:nvPicPr>
          <p:cNvPr id="2286" name="Google Shape;2286;p272"/>
          <p:cNvPicPr preferRelativeResize="0"/>
          <p:nvPr/>
        </p:nvPicPr>
        <p:blipFill>
          <a:blip r:embed="rId4">
            <a:alphaModFix/>
          </a:blip>
          <a:stretch>
            <a:fillRect/>
          </a:stretch>
        </p:blipFill>
        <p:spPr>
          <a:xfrm>
            <a:off x="2031438" y="1237923"/>
            <a:ext cx="410100" cy="449015"/>
          </a:xfrm>
          <a:prstGeom prst="rect">
            <a:avLst/>
          </a:prstGeom>
          <a:noFill/>
          <a:ln>
            <a:noFill/>
          </a:ln>
        </p:spPr>
      </p:pic>
      <p:pic>
        <p:nvPicPr>
          <p:cNvPr id="2287" name="Google Shape;2287;p272"/>
          <p:cNvPicPr preferRelativeResize="0"/>
          <p:nvPr/>
        </p:nvPicPr>
        <p:blipFill>
          <a:blip r:embed="rId4">
            <a:alphaModFix/>
          </a:blip>
          <a:stretch>
            <a:fillRect/>
          </a:stretch>
        </p:blipFill>
        <p:spPr>
          <a:xfrm>
            <a:off x="5572075" y="1237923"/>
            <a:ext cx="410100" cy="449015"/>
          </a:xfrm>
          <a:prstGeom prst="rect">
            <a:avLst/>
          </a:prstGeom>
          <a:noFill/>
          <a:ln>
            <a:noFill/>
          </a:ln>
        </p:spPr>
      </p:pic>
      <p:pic>
        <p:nvPicPr>
          <p:cNvPr id="2279" name="Google Shape;2279;p272"/>
          <p:cNvPicPr preferRelativeResize="0"/>
          <p:nvPr/>
        </p:nvPicPr>
        <p:blipFill>
          <a:blip r:embed="rId5">
            <a:alphaModFix/>
          </a:blip>
          <a:stretch>
            <a:fillRect/>
          </a:stretch>
        </p:blipFill>
        <p:spPr>
          <a:xfrm>
            <a:off x="5884450" y="3288667"/>
            <a:ext cx="1854501" cy="1160558"/>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91" name="Shape 2291"/>
        <p:cNvGrpSpPr/>
        <p:nvPr/>
      </p:nvGrpSpPr>
      <p:grpSpPr>
        <a:xfrm>
          <a:off x="0" y="0"/>
          <a:ext cx="0" cy="0"/>
          <a:chOff x="0" y="0"/>
          <a:chExt cx="0" cy="0"/>
        </a:xfrm>
      </p:grpSpPr>
      <p:pic>
        <p:nvPicPr>
          <p:cNvPr id="2292" name="Google Shape;2292;p273"/>
          <p:cNvPicPr preferRelativeResize="0"/>
          <p:nvPr/>
        </p:nvPicPr>
        <p:blipFill>
          <a:blip r:embed="rId3">
            <a:alphaModFix/>
          </a:blip>
          <a:stretch>
            <a:fillRect/>
          </a:stretch>
        </p:blipFill>
        <p:spPr>
          <a:xfrm>
            <a:off x="6503976" y="1182445"/>
            <a:ext cx="628450" cy="559956"/>
          </a:xfrm>
          <a:prstGeom prst="rect">
            <a:avLst/>
          </a:prstGeom>
          <a:noFill/>
          <a:ln>
            <a:noFill/>
          </a:ln>
        </p:spPr>
      </p:pic>
      <p:pic>
        <p:nvPicPr>
          <p:cNvPr id="2293" name="Google Shape;2293;p273"/>
          <p:cNvPicPr preferRelativeResize="0"/>
          <p:nvPr/>
        </p:nvPicPr>
        <p:blipFill>
          <a:blip r:embed="rId3">
            <a:alphaModFix/>
          </a:blip>
          <a:stretch>
            <a:fillRect/>
          </a:stretch>
        </p:blipFill>
        <p:spPr>
          <a:xfrm>
            <a:off x="4658126" y="1182445"/>
            <a:ext cx="628450" cy="559956"/>
          </a:xfrm>
          <a:prstGeom prst="rect">
            <a:avLst/>
          </a:prstGeom>
          <a:noFill/>
          <a:ln>
            <a:noFill/>
          </a:ln>
        </p:spPr>
      </p:pic>
      <p:pic>
        <p:nvPicPr>
          <p:cNvPr id="2294" name="Google Shape;2294;p273"/>
          <p:cNvPicPr preferRelativeResize="0"/>
          <p:nvPr/>
        </p:nvPicPr>
        <p:blipFill>
          <a:blip r:embed="rId3">
            <a:alphaModFix/>
          </a:blip>
          <a:stretch>
            <a:fillRect/>
          </a:stretch>
        </p:blipFill>
        <p:spPr>
          <a:xfrm>
            <a:off x="2832001" y="1182445"/>
            <a:ext cx="628450" cy="559956"/>
          </a:xfrm>
          <a:prstGeom prst="rect">
            <a:avLst/>
          </a:prstGeom>
          <a:noFill/>
          <a:ln>
            <a:noFill/>
          </a:ln>
        </p:spPr>
      </p:pic>
      <p:sp>
        <p:nvSpPr>
          <p:cNvPr id="2295" name="Google Shape;2295;p273"/>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A manual deployment process</a:t>
            </a:r>
            <a:endParaRPr>
              <a:solidFill>
                <a:srgbClr val="1C304A"/>
              </a:solidFill>
            </a:endParaRPr>
          </a:p>
        </p:txBody>
      </p:sp>
      <p:sp>
        <p:nvSpPr>
          <p:cNvPr id="2296" name="Google Shape;2296;p273"/>
          <p:cNvSpPr/>
          <p:nvPr/>
        </p:nvSpPr>
        <p:spPr>
          <a:xfrm>
            <a:off x="1355370" y="1314912"/>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297" name="Google Shape;2297;p273"/>
          <p:cNvSpPr txBox="1"/>
          <p:nvPr/>
        </p:nvSpPr>
        <p:spPr>
          <a:xfrm>
            <a:off x="935675" y="1791238"/>
            <a:ext cx="1125000" cy="8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 developer</a:t>
            </a:r>
            <a:r>
              <a:rPr lang="en"/>
              <a:t> makes </a:t>
            </a:r>
            <a:r>
              <a:rPr lang="en"/>
              <a:t>a </a:t>
            </a:r>
            <a:r>
              <a:rPr lang="en"/>
              <a:t>change</a:t>
            </a:r>
            <a:endParaRPr/>
          </a:p>
        </p:txBody>
      </p:sp>
      <p:sp>
        <p:nvSpPr>
          <p:cNvPr id="2298" name="Google Shape;2298;p273"/>
          <p:cNvSpPr txBox="1"/>
          <p:nvPr/>
        </p:nvSpPr>
        <p:spPr>
          <a:xfrm>
            <a:off x="2530950" y="1791250"/>
            <a:ext cx="11778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staff do tests, often on their own computer</a:t>
            </a:r>
            <a:endParaRPr/>
          </a:p>
        </p:txBody>
      </p:sp>
      <p:sp>
        <p:nvSpPr>
          <p:cNvPr id="2299" name="Google Shape;2299;p273"/>
          <p:cNvSpPr txBox="1"/>
          <p:nvPr/>
        </p:nvSpPr>
        <p:spPr>
          <a:xfrm>
            <a:off x="4416463"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IT staff run security scans and approve or deny</a:t>
            </a:r>
            <a:endParaRPr/>
          </a:p>
        </p:txBody>
      </p:sp>
      <p:sp>
        <p:nvSpPr>
          <p:cNvPr id="2300" name="Google Shape;2300;p273"/>
          <p:cNvSpPr txBox="1"/>
          <p:nvPr/>
        </p:nvSpPr>
        <p:spPr>
          <a:xfrm>
            <a:off x="624920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product technical staff deploy the product</a:t>
            </a:r>
            <a:endParaRPr/>
          </a:p>
        </p:txBody>
      </p:sp>
      <p:cxnSp>
        <p:nvCxnSpPr>
          <p:cNvPr id="2301" name="Google Shape;2301;p273"/>
          <p:cNvCxnSpPr>
            <a:stCxn id="2300" idx="2"/>
            <a:endCxn id="2302" idx="0"/>
          </p:cNvCxnSpPr>
          <p:nvPr/>
        </p:nvCxnSpPr>
        <p:spPr>
          <a:xfrm flipH="1" rot="-5400000">
            <a:off x="6564200" y="3040438"/>
            <a:ext cx="495600" cy="600"/>
          </a:xfrm>
          <a:prstGeom prst="curvedConnector3">
            <a:avLst>
              <a:gd fmla="val 50013" name="adj1"/>
            </a:avLst>
          </a:prstGeom>
          <a:noFill/>
          <a:ln cap="flat" cmpd="sng" w="19050">
            <a:solidFill>
              <a:schemeClr val="dk2"/>
            </a:solidFill>
            <a:prstDash val="solid"/>
            <a:round/>
            <a:headEnd len="med" w="med" type="none"/>
            <a:tailEnd len="med" w="med" type="triangle"/>
          </a:ln>
        </p:spPr>
      </p:cxnSp>
      <p:cxnSp>
        <p:nvCxnSpPr>
          <p:cNvPr id="2303" name="Google Shape;2303;p273"/>
          <p:cNvCxnSpPr>
            <a:stCxn id="2296" idx="6"/>
            <a:endCxn id="2304" idx="1"/>
          </p:cNvCxnSpPr>
          <p:nvPr/>
        </p:nvCxnSpPr>
        <p:spPr>
          <a:xfrm>
            <a:off x="1640970" y="1461012"/>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305" name="Google Shape;2305;p273"/>
          <p:cNvCxnSpPr>
            <a:stCxn id="2304" idx="3"/>
            <a:endCxn id="2306" idx="1"/>
          </p:cNvCxnSpPr>
          <p:nvPr/>
        </p:nvCxnSpPr>
        <p:spPr>
          <a:xfrm>
            <a:off x="3473738" y="1461017"/>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307" name="Google Shape;2307;p273"/>
          <p:cNvCxnSpPr>
            <a:stCxn id="2306" idx="3"/>
            <a:endCxn id="2308" idx="1"/>
          </p:cNvCxnSpPr>
          <p:nvPr/>
        </p:nvCxnSpPr>
        <p:spPr>
          <a:xfrm>
            <a:off x="5306363" y="1461017"/>
            <a:ext cx="1177800" cy="0"/>
          </a:xfrm>
          <a:prstGeom prst="straightConnector1">
            <a:avLst/>
          </a:prstGeom>
          <a:noFill/>
          <a:ln cap="flat" cmpd="sng" w="28575">
            <a:solidFill>
              <a:schemeClr val="dk2"/>
            </a:solidFill>
            <a:prstDash val="solid"/>
            <a:round/>
            <a:headEnd len="med" w="med" type="none"/>
            <a:tailEnd len="med" w="med" type="triangle"/>
          </a:ln>
        </p:spPr>
      </p:cxnSp>
      <p:pic>
        <p:nvPicPr>
          <p:cNvPr id="2309" name="Google Shape;2309;p273"/>
          <p:cNvPicPr preferRelativeResize="0"/>
          <p:nvPr/>
        </p:nvPicPr>
        <p:blipFill>
          <a:blip r:embed="rId4">
            <a:alphaModFix/>
          </a:blip>
          <a:stretch>
            <a:fillRect/>
          </a:stretch>
        </p:blipFill>
        <p:spPr>
          <a:xfrm>
            <a:off x="2031438" y="1237923"/>
            <a:ext cx="410100" cy="449015"/>
          </a:xfrm>
          <a:prstGeom prst="rect">
            <a:avLst/>
          </a:prstGeom>
          <a:noFill/>
          <a:ln>
            <a:noFill/>
          </a:ln>
        </p:spPr>
      </p:pic>
      <p:pic>
        <p:nvPicPr>
          <p:cNvPr id="2310" name="Google Shape;2310;p273"/>
          <p:cNvPicPr preferRelativeResize="0"/>
          <p:nvPr/>
        </p:nvPicPr>
        <p:blipFill>
          <a:blip r:embed="rId4">
            <a:alphaModFix/>
          </a:blip>
          <a:stretch>
            <a:fillRect/>
          </a:stretch>
        </p:blipFill>
        <p:spPr>
          <a:xfrm>
            <a:off x="5572075" y="1237923"/>
            <a:ext cx="410100" cy="449015"/>
          </a:xfrm>
          <a:prstGeom prst="rect">
            <a:avLst/>
          </a:prstGeom>
          <a:noFill/>
          <a:ln>
            <a:noFill/>
          </a:ln>
        </p:spPr>
      </p:pic>
      <p:pic>
        <p:nvPicPr>
          <p:cNvPr id="2302" name="Google Shape;2302;p273"/>
          <p:cNvPicPr preferRelativeResize="0"/>
          <p:nvPr/>
        </p:nvPicPr>
        <p:blipFill>
          <a:blip r:embed="rId5">
            <a:alphaModFix/>
          </a:blip>
          <a:stretch>
            <a:fillRect/>
          </a:stretch>
        </p:blipFill>
        <p:spPr>
          <a:xfrm>
            <a:off x="5884450" y="3288667"/>
            <a:ext cx="1854501" cy="1160558"/>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4" name="Shape 2314"/>
        <p:cNvGrpSpPr/>
        <p:nvPr/>
      </p:nvGrpSpPr>
      <p:grpSpPr>
        <a:xfrm>
          <a:off x="0" y="0"/>
          <a:ext cx="0" cy="0"/>
          <a:chOff x="0" y="0"/>
          <a:chExt cx="0" cy="0"/>
        </a:xfrm>
      </p:grpSpPr>
      <p:grpSp>
        <p:nvGrpSpPr>
          <p:cNvPr id="2315" name="Google Shape;2315;p274"/>
          <p:cNvGrpSpPr/>
          <p:nvPr/>
        </p:nvGrpSpPr>
        <p:grpSpPr>
          <a:xfrm>
            <a:off x="2818838" y="1133611"/>
            <a:ext cx="654825" cy="654827"/>
            <a:chOff x="4899388" y="2885323"/>
            <a:chExt cx="654825" cy="654827"/>
          </a:xfrm>
        </p:grpSpPr>
        <p:sp>
          <p:nvSpPr>
            <p:cNvPr id="2316" name="Google Shape;2316;p274"/>
            <p:cNvSpPr/>
            <p:nvPr/>
          </p:nvSpPr>
          <p:spPr>
            <a:xfrm>
              <a:off x="4998000" y="2984650"/>
              <a:ext cx="454800" cy="54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74"/>
            <p:cNvSpPr/>
            <p:nvPr/>
          </p:nvSpPr>
          <p:spPr>
            <a:xfrm>
              <a:off x="5103750" y="2898425"/>
              <a:ext cx="246500" cy="127725"/>
            </a:xfrm>
            <a:custGeom>
              <a:rect b="b" l="l" r="r" t="t"/>
              <a:pathLst>
                <a:path extrusionOk="0" h="5109" w="9860">
                  <a:moveTo>
                    <a:pt x="1139" y="2180"/>
                  </a:moveTo>
                  <a:lnTo>
                    <a:pt x="2961" y="2245"/>
                  </a:lnTo>
                  <a:lnTo>
                    <a:pt x="3027" y="1529"/>
                  </a:lnTo>
                  <a:lnTo>
                    <a:pt x="3157" y="878"/>
                  </a:lnTo>
                  <a:lnTo>
                    <a:pt x="3710" y="195"/>
                  </a:lnTo>
                  <a:lnTo>
                    <a:pt x="4654" y="0"/>
                  </a:lnTo>
                  <a:lnTo>
                    <a:pt x="5727" y="32"/>
                  </a:lnTo>
                  <a:lnTo>
                    <a:pt x="6346" y="228"/>
                  </a:lnTo>
                  <a:lnTo>
                    <a:pt x="6834" y="748"/>
                  </a:lnTo>
                  <a:lnTo>
                    <a:pt x="7029" y="1562"/>
                  </a:lnTo>
                  <a:lnTo>
                    <a:pt x="7094" y="1985"/>
                  </a:lnTo>
                  <a:lnTo>
                    <a:pt x="8103" y="2115"/>
                  </a:lnTo>
                  <a:lnTo>
                    <a:pt x="9176" y="2408"/>
                  </a:lnTo>
                  <a:lnTo>
                    <a:pt x="9860" y="3026"/>
                  </a:lnTo>
                  <a:lnTo>
                    <a:pt x="9730" y="4132"/>
                  </a:lnTo>
                  <a:lnTo>
                    <a:pt x="9404" y="4718"/>
                  </a:lnTo>
                  <a:lnTo>
                    <a:pt x="8656" y="5076"/>
                  </a:lnTo>
                  <a:lnTo>
                    <a:pt x="1237" y="5109"/>
                  </a:lnTo>
                  <a:lnTo>
                    <a:pt x="586" y="4783"/>
                  </a:lnTo>
                  <a:lnTo>
                    <a:pt x="0" y="4100"/>
                  </a:lnTo>
                  <a:lnTo>
                    <a:pt x="131" y="3254"/>
                  </a:lnTo>
                  <a:close/>
                </a:path>
              </a:pathLst>
            </a:custGeom>
            <a:solidFill>
              <a:srgbClr val="783F04"/>
            </a:solidFill>
            <a:ln>
              <a:noFill/>
            </a:ln>
          </p:spPr>
        </p:sp>
        <p:pic>
          <p:nvPicPr>
            <p:cNvPr descr="thin-0100_to_do_list_reminder_done.png" id="2318" name="Google Shape;2318;p274"/>
            <p:cNvPicPr preferRelativeResize="0"/>
            <p:nvPr/>
          </p:nvPicPr>
          <p:blipFill>
            <a:blip r:embed="rId3">
              <a:alphaModFix/>
            </a:blip>
            <a:stretch>
              <a:fillRect/>
            </a:stretch>
          </p:blipFill>
          <p:spPr>
            <a:xfrm>
              <a:off x="4899388" y="2885323"/>
              <a:ext cx="654825" cy="654827"/>
            </a:xfrm>
            <a:prstGeom prst="rect">
              <a:avLst/>
            </a:prstGeom>
            <a:noFill/>
            <a:ln>
              <a:noFill/>
            </a:ln>
          </p:spPr>
        </p:pic>
      </p:grpSp>
      <p:sp>
        <p:nvSpPr>
          <p:cNvPr id="2319" name="Google Shape;2319;p274"/>
          <p:cNvSpPr txBox="1"/>
          <p:nvPr/>
        </p:nvSpPr>
        <p:spPr>
          <a:xfrm>
            <a:off x="258375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CI process detects change and runs tests</a:t>
            </a:r>
            <a:endParaRPr/>
          </a:p>
        </p:txBody>
      </p:sp>
      <p:pic>
        <p:nvPicPr>
          <p:cNvPr id="2320" name="Google Shape;2320;p274"/>
          <p:cNvPicPr preferRelativeResize="0"/>
          <p:nvPr/>
        </p:nvPicPr>
        <p:blipFill>
          <a:blip r:embed="rId4">
            <a:alphaModFix/>
          </a:blip>
          <a:stretch>
            <a:fillRect/>
          </a:stretch>
        </p:blipFill>
        <p:spPr>
          <a:xfrm>
            <a:off x="6503976" y="1182445"/>
            <a:ext cx="628450" cy="559956"/>
          </a:xfrm>
          <a:prstGeom prst="rect">
            <a:avLst/>
          </a:prstGeom>
          <a:noFill/>
          <a:ln>
            <a:noFill/>
          </a:ln>
        </p:spPr>
      </p:pic>
      <p:pic>
        <p:nvPicPr>
          <p:cNvPr id="2321" name="Google Shape;2321;p274"/>
          <p:cNvPicPr preferRelativeResize="0"/>
          <p:nvPr/>
        </p:nvPicPr>
        <p:blipFill>
          <a:blip r:embed="rId4">
            <a:alphaModFix/>
          </a:blip>
          <a:stretch>
            <a:fillRect/>
          </a:stretch>
        </p:blipFill>
        <p:spPr>
          <a:xfrm>
            <a:off x="4658126" y="1182445"/>
            <a:ext cx="628450" cy="559956"/>
          </a:xfrm>
          <a:prstGeom prst="rect">
            <a:avLst/>
          </a:prstGeom>
          <a:noFill/>
          <a:ln>
            <a:noFill/>
          </a:ln>
        </p:spPr>
      </p:pic>
      <p:sp>
        <p:nvSpPr>
          <p:cNvPr id="2322" name="Google Shape;2322;p274"/>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A continuous deployment process</a:t>
            </a:r>
            <a:endParaRPr>
              <a:solidFill>
                <a:srgbClr val="1C304A"/>
              </a:solidFill>
            </a:endParaRPr>
          </a:p>
        </p:txBody>
      </p:sp>
      <p:sp>
        <p:nvSpPr>
          <p:cNvPr id="2323" name="Google Shape;2323;p274"/>
          <p:cNvSpPr/>
          <p:nvPr/>
        </p:nvSpPr>
        <p:spPr>
          <a:xfrm>
            <a:off x="1355370" y="1314912"/>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324" name="Google Shape;2324;p274"/>
          <p:cNvSpPr txBox="1"/>
          <p:nvPr/>
        </p:nvSpPr>
        <p:spPr>
          <a:xfrm>
            <a:off x="935675" y="1791238"/>
            <a:ext cx="1125000" cy="8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 developer makes a change</a:t>
            </a:r>
            <a:endParaRPr/>
          </a:p>
        </p:txBody>
      </p:sp>
      <p:sp>
        <p:nvSpPr>
          <p:cNvPr id="2325" name="Google Shape;2325;p274"/>
          <p:cNvSpPr txBox="1"/>
          <p:nvPr/>
        </p:nvSpPr>
        <p:spPr>
          <a:xfrm>
            <a:off x="4416463"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IT staff run security scans and approve or deny</a:t>
            </a:r>
            <a:endParaRPr/>
          </a:p>
        </p:txBody>
      </p:sp>
      <p:sp>
        <p:nvSpPr>
          <p:cNvPr id="2326" name="Google Shape;2326;p274"/>
          <p:cNvSpPr txBox="1"/>
          <p:nvPr/>
        </p:nvSpPr>
        <p:spPr>
          <a:xfrm>
            <a:off x="624920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product technical staff deploy the product</a:t>
            </a:r>
            <a:endParaRPr/>
          </a:p>
        </p:txBody>
      </p:sp>
      <p:cxnSp>
        <p:nvCxnSpPr>
          <p:cNvPr id="2327" name="Google Shape;2327;p274"/>
          <p:cNvCxnSpPr>
            <a:stCxn id="2326" idx="2"/>
            <a:endCxn id="2328" idx="0"/>
          </p:cNvCxnSpPr>
          <p:nvPr/>
        </p:nvCxnSpPr>
        <p:spPr>
          <a:xfrm flipH="1" rot="-5400000">
            <a:off x="6564200" y="3040438"/>
            <a:ext cx="495600" cy="600"/>
          </a:xfrm>
          <a:prstGeom prst="curvedConnector3">
            <a:avLst>
              <a:gd fmla="val 50013" name="adj1"/>
            </a:avLst>
          </a:prstGeom>
          <a:noFill/>
          <a:ln cap="flat" cmpd="sng" w="19050">
            <a:solidFill>
              <a:schemeClr val="dk2"/>
            </a:solidFill>
            <a:prstDash val="solid"/>
            <a:round/>
            <a:headEnd len="med" w="med" type="none"/>
            <a:tailEnd len="med" w="med" type="triangle"/>
          </a:ln>
        </p:spPr>
      </p:cxnSp>
      <p:cxnSp>
        <p:nvCxnSpPr>
          <p:cNvPr id="2329" name="Google Shape;2329;p274"/>
          <p:cNvCxnSpPr>
            <a:stCxn id="2323" idx="6"/>
            <a:endCxn id="2330" idx="1"/>
          </p:cNvCxnSpPr>
          <p:nvPr/>
        </p:nvCxnSpPr>
        <p:spPr>
          <a:xfrm>
            <a:off x="1640970" y="1461012"/>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331" name="Google Shape;2331;p274"/>
          <p:cNvCxnSpPr>
            <a:stCxn id="2330" idx="3"/>
            <a:endCxn id="2332" idx="1"/>
          </p:cNvCxnSpPr>
          <p:nvPr/>
        </p:nvCxnSpPr>
        <p:spPr>
          <a:xfrm>
            <a:off x="3473738" y="1461017"/>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333" name="Google Shape;2333;p274"/>
          <p:cNvCxnSpPr>
            <a:stCxn id="2332" idx="3"/>
            <a:endCxn id="2334" idx="1"/>
          </p:cNvCxnSpPr>
          <p:nvPr/>
        </p:nvCxnSpPr>
        <p:spPr>
          <a:xfrm>
            <a:off x="5306363" y="1461017"/>
            <a:ext cx="1177800" cy="0"/>
          </a:xfrm>
          <a:prstGeom prst="straightConnector1">
            <a:avLst/>
          </a:prstGeom>
          <a:noFill/>
          <a:ln cap="flat" cmpd="sng" w="28575">
            <a:solidFill>
              <a:schemeClr val="dk2"/>
            </a:solidFill>
            <a:prstDash val="solid"/>
            <a:round/>
            <a:headEnd len="med" w="med" type="none"/>
            <a:tailEnd len="med" w="med" type="triangle"/>
          </a:ln>
        </p:spPr>
      </p:cxnSp>
      <p:pic>
        <p:nvPicPr>
          <p:cNvPr id="2335" name="Google Shape;2335;p274"/>
          <p:cNvPicPr preferRelativeResize="0"/>
          <p:nvPr/>
        </p:nvPicPr>
        <p:blipFill>
          <a:blip r:embed="rId5">
            <a:alphaModFix/>
          </a:blip>
          <a:stretch>
            <a:fillRect/>
          </a:stretch>
        </p:blipFill>
        <p:spPr>
          <a:xfrm>
            <a:off x="5572075" y="1237923"/>
            <a:ext cx="410100" cy="449015"/>
          </a:xfrm>
          <a:prstGeom prst="rect">
            <a:avLst/>
          </a:prstGeom>
          <a:noFill/>
          <a:ln>
            <a:noFill/>
          </a:ln>
        </p:spPr>
      </p:pic>
      <p:pic>
        <p:nvPicPr>
          <p:cNvPr id="2328" name="Google Shape;2328;p274"/>
          <p:cNvPicPr preferRelativeResize="0"/>
          <p:nvPr/>
        </p:nvPicPr>
        <p:blipFill>
          <a:blip r:embed="rId6">
            <a:alphaModFix/>
          </a:blip>
          <a:stretch>
            <a:fillRect/>
          </a:stretch>
        </p:blipFill>
        <p:spPr>
          <a:xfrm>
            <a:off x="5884450" y="3288667"/>
            <a:ext cx="1854501" cy="1160558"/>
          </a:xfrm>
          <a:prstGeom prst="rect">
            <a:avLst/>
          </a:prstGeom>
          <a:noFill/>
          <a:ln>
            <a:noFill/>
          </a:ln>
        </p:spPr>
      </p:pic>
      <p:pic>
        <p:nvPicPr>
          <p:cNvPr id="2336" name="Google Shape;2336;p274"/>
          <p:cNvPicPr preferRelativeResize="0"/>
          <p:nvPr/>
        </p:nvPicPr>
        <p:blipFill>
          <a:blip r:embed="rId5">
            <a:alphaModFix/>
          </a:blip>
          <a:stretch>
            <a:fillRect/>
          </a:stretch>
        </p:blipFill>
        <p:spPr>
          <a:xfrm>
            <a:off x="3860850" y="1236498"/>
            <a:ext cx="410100" cy="44901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40" name="Shape 2340"/>
        <p:cNvGrpSpPr/>
        <p:nvPr/>
      </p:nvGrpSpPr>
      <p:grpSpPr>
        <a:xfrm>
          <a:off x="0" y="0"/>
          <a:ext cx="0" cy="0"/>
          <a:chOff x="0" y="0"/>
          <a:chExt cx="0" cy="0"/>
        </a:xfrm>
      </p:grpSpPr>
      <p:grpSp>
        <p:nvGrpSpPr>
          <p:cNvPr id="2341" name="Google Shape;2341;p275"/>
          <p:cNvGrpSpPr/>
          <p:nvPr/>
        </p:nvGrpSpPr>
        <p:grpSpPr>
          <a:xfrm>
            <a:off x="4651538" y="1145366"/>
            <a:ext cx="654825" cy="631300"/>
            <a:chOff x="3589738" y="2897091"/>
            <a:chExt cx="654825" cy="631300"/>
          </a:xfrm>
        </p:grpSpPr>
        <p:sp>
          <p:nvSpPr>
            <p:cNvPr id="2342" name="Google Shape;2342;p275"/>
            <p:cNvSpPr/>
            <p:nvPr/>
          </p:nvSpPr>
          <p:spPr>
            <a:xfrm>
              <a:off x="3645200" y="2909000"/>
              <a:ext cx="524700" cy="603600"/>
            </a:xfrm>
            <a:custGeom>
              <a:rect b="b" l="l" r="r" t="t"/>
              <a:pathLst>
                <a:path extrusionOk="0" h="24144" w="20988">
                  <a:moveTo>
                    <a:pt x="97" y="5955"/>
                  </a:moveTo>
                  <a:lnTo>
                    <a:pt x="585" y="5109"/>
                  </a:lnTo>
                  <a:lnTo>
                    <a:pt x="1822" y="4393"/>
                  </a:lnTo>
                  <a:lnTo>
                    <a:pt x="4035" y="3709"/>
                  </a:lnTo>
                  <a:lnTo>
                    <a:pt x="6410" y="3579"/>
                  </a:lnTo>
                  <a:lnTo>
                    <a:pt x="6410" y="2440"/>
                  </a:lnTo>
                  <a:lnTo>
                    <a:pt x="6670" y="1757"/>
                  </a:lnTo>
                  <a:lnTo>
                    <a:pt x="8753" y="618"/>
                  </a:lnTo>
                  <a:lnTo>
                    <a:pt x="10965" y="130"/>
                  </a:lnTo>
                  <a:lnTo>
                    <a:pt x="13699" y="0"/>
                  </a:lnTo>
                  <a:lnTo>
                    <a:pt x="16595" y="195"/>
                  </a:lnTo>
                  <a:lnTo>
                    <a:pt x="18547" y="651"/>
                  </a:lnTo>
                  <a:lnTo>
                    <a:pt x="20304" y="1497"/>
                  </a:lnTo>
                  <a:lnTo>
                    <a:pt x="20988" y="2636"/>
                  </a:lnTo>
                  <a:lnTo>
                    <a:pt x="20955" y="18840"/>
                  </a:lnTo>
                  <a:lnTo>
                    <a:pt x="19751" y="19654"/>
                  </a:lnTo>
                  <a:lnTo>
                    <a:pt x="18384" y="20239"/>
                  </a:lnTo>
                  <a:lnTo>
                    <a:pt x="16725" y="20500"/>
                  </a:lnTo>
                  <a:lnTo>
                    <a:pt x="15423" y="20727"/>
                  </a:lnTo>
                  <a:lnTo>
                    <a:pt x="14805" y="20955"/>
                  </a:lnTo>
                  <a:lnTo>
                    <a:pt x="14675" y="21834"/>
                  </a:lnTo>
                  <a:lnTo>
                    <a:pt x="14187" y="22680"/>
                  </a:lnTo>
                  <a:lnTo>
                    <a:pt x="13081" y="23200"/>
                  </a:lnTo>
                  <a:lnTo>
                    <a:pt x="12007" y="23721"/>
                  </a:lnTo>
                  <a:lnTo>
                    <a:pt x="9013" y="24144"/>
                  </a:lnTo>
                  <a:lnTo>
                    <a:pt x="5141" y="24144"/>
                  </a:lnTo>
                  <a:lnTo>
                    <a:pt x="3579" y="23884"/>
                  </a:lnTo>
                  <a:lnTo>
                    <a:pt x="2147" y="23558"/>
                  </a:lnTo>
                  <a:lnTo>
                    <a:pt x="1171" y="23103"/>
                  </a:lnTo>
                  <a:lnTo>
                    <a:pt x="325" y="22549"/>
                  </a:lnTo>
                  <a:lnTo>
                    <a:pt x="0" y="21866"/>
                  </a:lnTo>
                  <a:lnTo>
                    <a:pt x="0" y="19491"/>
                  </a:lnTo>
                  <a:lnTo>
                    <a:pt x="0" y="14675"/>
                  </a:lnTo>
                  <a:close/>
                </a:path>
              </a:pathLst>
            </a:custGeom>
            <a:solidFill>
              <a:srgbClr val="FFAB40"/>
            </a:solidFill>
            <a:ln>
              <a:noFill/>
            </a:ln>
          </p:spPr>
        </p:sp>
        <p:pic>
          <p:nvPicPr>
            <p:cNvPr descr="thin-0358_database_raid.png" id="2343" name="Google Shape;2343;p275"/>
            <p:cNvPicPr preferRelativeResize="0"/>
            <p:nvPr/>
          </p:nvPicPr>
          <p:blipFill>
            <a:blip r:embed="rId3">
              <a:alphaModFix/>
            </a:blip>
            <a:stretch>
              <a:fillRect/>
            </a:stretch>
          </p:blipFill>
          <p:spPr>
            <a:xfrm>
              <a:off x="3589738" y="2897091"/>
              <a:ext cx="654825" cy="631300"/>
            </a:xfrm>
            <a:prstGeom prst="rect">
              <a:avLst/>
            </a:prstGeom>
            <a:noFill/>
            <a:ln>
              <a:noFill/>
            </a:ln>
          </p:spPr>
        </p:pic>
      </p:grpSp>
      <p:sp>
        <p:nvSpPr>
          <p:cNvPr id="2344" name="Google Shape;2344;p275"/>
          <p:cNvSpPr txBox="1"/>
          <p:nvPr/>
        </p:nvSpPr>
        <p:spPr>
          <a:xfrm>
            <a:off x="4416463"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CI process also runs security &amp; compliance scans</a:t>
            </a:r>
            <a:endParaRPr/>
          </a:p>
        </p:txBody>
      </p:sp>
      <p:grpSp>
        <p:nvGrpSpPr>
          <p:cNvPr id="2345" name="Google Shape;2345;p275"/>
          <p:cNvGrpSpPr/>
          <p:nvPr/>
        </p:nvGrpSpPr>
        <p:grpSpPr>
          <a:xfrm>
            <a:off x="2818838" y="1133611"/>
            <a:ext cx="654825" cy="654827"/>
            <a:chOff x="4899388" y="2885323"/>
            <a:chExt cx="654825" cy="654827"/>
          </a:xfrm>
        </p:grpSpPr>
        <p:sp>
          <p:nvSpPr>
            <p:cNvPr id="2346" name="Google Shape;2346;p275"/>
            <p:cNvSpPr/>
            <p:nvPr/>
          </p:nvSpPr>
          <p:spPr>
            <a:xfrm>
              <a:off x="4998000" y="2984650"/>
              <a:ext cx="454800" cy="54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75"/>
            <p:cNvSpPr/>
            <p:nvPr/>
          </p:nvSpPr>
          <p:spPr>
            <a:xfrm>
              <a:off x="5103750" y="2898425"/>
              <a:ext cx="246500" cy="127725"/>
            </a:xfrm>
            <a:custGeom>
              <a:rect b="b" l="l" r="r" t="t"/>
              <a:pathLst>
                <a:path extrusionOk="0" h="5109" w="9860">
                  <a:moveTo>
                    <a:pt x="1139" y="2180"/>
                  </a:moveTo>
                  <a:lnTo>
                    <a:pt x="2961" y="2245"/>
                  </a:lnTo>
                  <a:lnTo>
                    <a:pt x="3027" y="1529"/>
                  </a:lnTo>
                  <a:lnTo>
                    <a:pt x="3157" y="878"/>
                  </a:lnTo>
                  <a:lnTo>
                    <a:pt x="3710" y="195"/>
                  </a:lnTo>
                  <a:lnTo>
                    <a:pt x="4654" y="0"/>
                  </a:lnTo>
                  <a:lnTo>
                    <a:pt x="5727" y="32"/>
                  </a:lnTo>
                  <a:lnTo>
                    <a:pt x="6346" y="228"/>
                  </a:lnTo>
                  <a:lnTo>
                    <a:pt x="6834" y="748"/>
                  </a:lnTo>
                  <a:lnTo>
                    <a:pt x="7029" y="1562"/>
                  </a:lnTo>
                  <a:lnTo>
                    <a:pt x="7094" y="1985"/>
                  </a:lnTo>
                  <a:lnTo>
                    <a:pt x="8103" y="2115"/>
                  </a:lnTo>
                  <a:lnTo>
                    <a:pt x="9176" y="2408"/>
                  </a:lnTo>
                  <a:lnTo>
                    <a:pt x="9860" y="3026"/>
                  </a:lnTo>
                  <a:lnTo>
                    <a:pt x="9730" y="4132"/>
                  </a:lnTo>
                  <a:lnTo>
                    <a:pt x="9404" y="4718"/>
                  </a:lnTo>
                  <a:lnTo>
                    <a:pt x="8656" y="5076"/>
                  </a:lnTo>
                  <a:lnTo>
                    <a:pt x="1237" y="5109"/>
                  </a:lnTo>
                  <a:lnTo>
                    <a:pt x="586" y="4783"/>
                  </a:lnTo>
                  <a:lnTo>
                    <a:pt x="0" y="4100"/>
                  </a:lnTo>
                  <a:lnTo>
                    <a:pt x="131" y="3254"/>
                  </a:lnTo>
                  <a:close/>
                </a:path>
              </a:pathLst>
            </a:custGeom>
            <a:solidFill>
              <a:srgbClr val="783F04"/>
            </a:solidFill>
            <a:ln>
              <a:noFill/>
            </a:ln>
          </p:spPr>
        </p:sp>
        <p:pic>
          <p:nvPicPr>
            <p:cNvPr descr="thin-0100_to_do_list_reminder_done.png" id="2348" name="Google Shape;2348;p275"/>
            <p:cNvPicPr preferRelativeResize="0"/>
            <p:nvPr/>
          </p:nvPicPr>
          <p:blipFill>
            <a:blip r:embed="rId4">
              <a:alphaModFix/>
            </a:blip>
            <a:stretch>
              <a:fillRect/>
            </a:stretch>
          </p:blipFill>
          <p:spPr>
            <a:xfrm>
              <a:off x="4899388" y="2885323"/>
              <a:ext cx="654825" cy="654827"/>
            </a:xfrm>
            <a:prstGeom prst="rect">
              <a:avLst/>
            </a:prstGeom>
            <a:noFill/>
            <a:ln>
              <a:noFill/>
            </a:ln>
          </p:spPr>
        </p:pic>
      </p:grpSp>
      <p:sp>
        <p:nvSpPr>
          <p:cNvPr id="2349" name="Google Shape;2349;p275"/>
          <p:cNvSpPr txBox="1"/>
          <p:nvPr/>
        </p:nvSpPr>
        <p:spPr>
          <a:xfrm>
            <a:off x="258375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CI process detects change and runs tests</a:t>
            </a:r>
            <a:endParaRPr/>
          </a:p>
        </p:txBody>
      </p:sp>
      <p:pic>
        <p:nvPicPr>
          <p:cNvPr id="2350" name="Google Shape;2350;p275"/>
          <p:cNvPicPr preferRelativeResize="0"/>
          <p:nvPr/>
        </p:nvPicPr>
        <p:blipFill>
          <a:blip r:embed="rId5">
            <a:alphaModFix/>
          </a:blip>
          <a:stretch>
            <a:fillRect/>
          </a:stretch>
        </p:blipFill>
        <p:spPr>
          <a:xfrm>
            <a:off x="6503976" y="1182445"/>
            <a:ext cx="628450" cy="559956"/>
          </a:xfrm>
          <a:prstGeom prst="rect">
            <a:avLst/>
          </a:prstGeom>
          <a:noFill/>
          <a:ln>
            <a:noFill/>
          </a:ln>
        </p:spPr>
      </p:pic>
      <p:sp>
        <p:nvSpPr>
          <p:cNvPr id="2351" name="Google Shape;2351;p275"/>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A continuous deployment process</a:t>
            </a:r>
            <a:endParaRPr>
              <a:solidFill>
                <a:srgbClr val="1C304A"/>
              </a:solidFill>
            </a:endParaRPr>
          </a:p>
        </p:txBody>
      </p:sp>
      <p:sp>
        <p:nvSpPr>
          <p:cNvPr id="2352" name="Google Shape;2352;p275"/>
          <p:cNvSpPr/>
          <p:nvPr/>
        </p:nvSpPr>
        <p:spPr>
          <a:xfrm>
            <a:off x="1355370" y="1314912"/>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353" name="Google Shape;2353;p275"/>
          <p:cNvSpPr txBox="1"/>
          <p:nvPr/>
        </p:nvSpPr>
        <p:spPr>
          <a:xfrm>
            <a:off x="935675" y="1791238"/>
            <a:ext cx="1125000" cy="8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 developer makes a change</a:t>
            </a:r>
            <a:endParaRPr/>
          </a:p>
        </p:txBody>
      </p:sp>
      <p:sp>
        <p:nvSpPr>
          <p:cNvPr id="2354" name="Google Shape;2354;p275"/>
          <p:cNvSpPr txBox="1"/>
          <p:nvPr/>
        </p:nvSpPr>
        <p:spPr>
          <a:xfrm>
            <a:off x="624920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product technical staff deploy the product</a:t>
            </a:r>
            <a:endParaRPr/>
          </a:p>
        </p:txBody>
      </p:sp>
      <p:cxnSp>
        <p:nvCxnSpPr>
          <p:cNvPr id="2355" name="Google Shape;2355;p275"/>
          <p:cNvCxnSpPr>
            <a:stCxn id="2354" idx="2"/>
            <a:endCxn id="2356" idx="0"/>
          </p:cNvCxnSpPr>
          <p:nvPr/>
        </p:nvCxnSpPr>
        <p:spPr>
          <a:xfrm flipH="1" rot="-5400000">
            <a:off x="6564200" y="3040438"/>
            <a:ext cx="495600" cy="600"/>
          </a:xfrm>
          <a:prstGeom prst="curvedConnector3">
            <a:avLst>
              <a:gd fmla="val 50013" name="adj1"/>
            </a:avLst>
          </a:prstGeom>
          <a:noFill/>
          <a:ln cap="flat" cmpd="sng" w="19050">
            <a:solidFill>
              <a:schemeClr val="dk2"/>
            </a:solidFill>
            <a:prstDash val="solid"/>
            <a:round/>
            <a:headEnd len="med" w="med" type="none"/>
            <a:tailEnd len="med" w="med" type="triangle"/>
          </a:ln>
        </p:spPr>
      </p:cxnSp>
      <p:cxnSp>
        <p:nvCxnSpPr>
          <p:cNvPr id="2357" name="Google Shape;2357;p275"/>
          <p:cNvCxnSpPr>
            <a:stCxn id="2352" idx="6"/>
            <a:endCxn id="2358" idx="1"/>
          </p:cNvCxnSpPr>
          <p:nvPr/>
        </p:nvCxnSpPr>
        <p:spPr>
          <a:xfrm>
            <a:off x="1640970" y="1461012"/>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359" name="Google Shape;2359;p275"/>
          <p:cNvCxnSpPr>
            <a:stCxn id="2358" idx="3"/>
            <a:endCxn id="2360" idx="1"/>
          </p:cNvCxnSpPr>
          <p:nvPr/>
        </p:nvCxnSpPr>
        <p:spPr>
          <a:xfrm>
            <a:off x="3473738" y="1461017"/>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361" name="Google Shape;2361;p275"/>
          <p:cNvCxnSpPr>
            <a:stCxn id="2360" idx="3"/>
            <a:endCxn id="2362" idx="1"/>
          </p:cNvCxnSpPr>
          <p:nvPr/>
        </p:nvCxnSpPr>
        <p:spPr>
          <a:xfrm>
            <a:off x="5306363" y="1461017"/>
            <a:ext cx="1177800" cy="0"/>
          </a:xfrm>
          <a:prstGeom prst="straightConnector1">
            <a:avLst/>
          </a:prstGeom>
          <a:noFill/>
          <a:ln cap="flat" cmpd="sng" w="28575">
            <a:solidFill>
              <a:schemeClr val="dk2"/>
            </a:solidFill>
            <a:prstDash val="solid"/>
            <a:round/>
            <a:headEnd len="med" w="med" type="none"/>
            <a:tailEnd len="med" w="med" type="triangle"/>
          </a:ln>
        </p:spPr>
      </p:cxnSp>
      <p:pic>
        <p:nvPicPr>
          <p:cNvPr id="2363" name="Google Shape;2363;p275"/>
          <p:cNvPicPr preferRelativeResize="0"/>
          <p:nvPr/>
        </p:nvPicPr>
        <p:blipFill>
          <a:blip r:embed="rId6">
            <a:alphaModFix/>
          </a:blip>
          <a:stretch>
            <a:fillRect/>
          </a:stretch>
        </p:blipFill>
        <p:spPr>
          <a:xfrm>
            <a:off x="5572075" y="1237923"/>
            <a:ext cx="410100" cy="449015"/>
          </a:xfrm>
          <a:prstGeom prst="rect">
            <a:avLst/>
          </a:prstGeom>
          <a:noFill/>
          <a:ln>
            <a:noFill/>
          </a:ln>
        </p:spPr>
      </p:pic>
      <p:pic>
        <p:nvPicPr>
          <p:cNvPr id="2356" name="Google Shape;2356;p275"/>
          <p:cNvPicPr preferRelativeResize="0"/>
          <p:nvPr/>
        </p:nvPicPr>
        <p:blipFill>
          <a:blip r:embed="rId7">
            <a:alphaModFix/>
          </a:blip>
          <a:stretch>
            <a:fillRect/>
          </a:stretch>
        </p:blipFill>
        <p:spPr>
          <a:xfrm>
            <a:off x="5884450" y="3288667"/>
            <a:ext cx="1854501" cy="11605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77"/>
          <p:cNvSpPr txBox="1"/>
          <p:nvPr>
            <p:ph type="ctrTitle"/>
          </p:nvPr>
        </p:nvSpPr>
        <p:spPr>
          <a:xfrm>
            <a:off x="712850" y="486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1C304A"/>
                </a:solidFill>
              </a:rPr>
              <a:t>Who is here today? </a:t>
            </a:r>
            <a:endParaRPr sz="3000">
              <a:solidFill>
                <a:srgbClr val="1C304A"/>
              </a:solidFill>
            </a:endParaRPr>
          </a:p>
          <a:p>
            <a:pPr indent="0" lvl="0" marL="0" rtl="0" algn="l">
              <a:spcBef>
                <a:spcPts val="0"/>
              </a:spcBef>
              <a:spcAft>
                <a:spcPts val="0"/>
              </a:spcAft>
              <a:buNone/>
            </a:pPr>
            <a:r>
              <a:t/>
            </a:r>
            <a:endParaRPr/>
          </a:p>
        </p:txBody>
      </p:sp>
      <p:sp>
        <p:nvSpPr>
          <p:cNvPr id="1073" name="Google Shape;1073;p177"/>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in the chat: </a:t>
            </a:r>
            <a:endParaRPr/>
          </a:p>
          <a:p>
            <a:pPr indent="-342900" lvl="0" marL="457200" rtl="0" algn="l">
              <a:spcBef>
                <a:spcPts val="1600"/>
              </a:spcBef>
              <a:spcAft>
                <a:spcPts val="0"/>
              </a:spcAft>
              <a:buSzPts val="1800"/>
              <a:buChar char="●"/>
            </a:pPr>
            <a:r>
              <a:rPr lang="en"/>
              <a:t>Your name </a:t>
            </a:r>
            <a:endParaRPr/>
          </a:p>
          <a:p>
            <a:pPr indent="-342900" lvl="0" marL="457200" rtl="0" algn="l">
              <a:spcBef>
                <a:spcPts val="1600"/>
              </a:spcBef>
              <a:spcAft>
                <a:spcPts val="0"/>
              </a:spcAft>
              <a:buSzPts val="1800"/>
              <a:buChar char="●"/>
            </a:pPr>
            <a:r>
              <a:rPr lang="en"/>
              <a:t>Your division and program</a:t>
            </a:r>
            <a:endParaRPr/>
          </a:p>
          <a:p>
            <a:pPr indent="-342900" lvl="0" marL="457200" rtl="0" algn="l">
              <a:spcBef>
                <a:spcPts val="1600"/>
              </a:spcBef>
              <a:spcAft>
                <a:spcPts val="0"/>
              </a:spcAft>
              <a:buSzPts val="1800"/>
              <a:buChar char="●"/>
            </a:pPr>
            <a:r>
              <a:rPr lang="en"/>
              <a:t>Your role in this meeting </a:t>
            </a:r>
            <a:endParaRPr/>
          </a:p>
          <a:p>
            <a:pPr indent="-342900" lvl="0" marL="457200" rtl="0" algn="l">
              <a:spcBef>
                <a:spcPts val="1600"/>
              </a:spcBef>
              <a:spcAft>
                <a:spcPts val="1600"/>
              </a:spcAft>
              <a:buSzPts val="1800"/>
              <a:buChar char="●"/>
            </a:pPr>
            <a:r>
              <a:rPr lang="en"/>
              <a:t>One thing that makes you proud to work for your organization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7" name="Shape 2367"/>
        <p:cNvGrpSpPr/>
        <p:nvPr/>
      </p:nvGrpSpPr>
      <p:grpSpPr>
        <a:xfrm>
          <a:off x="0" y="0"/>
          <a:ext cx="0" cy="0"/>
          <a:chOff x="0" y="0"/>
          <a:chExt cx="0" cy="0"/>
        </a:xfrm>
      </p:grpSpPr>
      <p:grpSp>
        <p:nvGrpSpPr>
          <p:cNvPr id="2368" name="Google Shape;2368;p276"/>
          <p:cNvGrpSpPr/>
          <p:nvPr/>
        </p:nvGrpSpPr>
        <p:grpSpPr>
          <a:xfrm>
            <a:off x="4651538" y="1145366"/>
            <a:ext cx="654825" cy="631300"/>
            <a:chOff x="3589738" y="2897091"/>
            <a:chExt cx="654825" cy="631300"/>
          </a:xfrm>
        </p:grpSpPr>
        <p:sp>
          <p:nvSpPr>
            <p:cNvPr id="2369" name="Google Shape;2369;p276"/>
            <p:cNvSpPr/>
            <p:nvPr/>
          </p:nvSpPr>
          <p:spPr>
            <a:xfrm>
              <a:off x="3645200" y="2909000"/>
              <a:ext cx="524700" cy="603600"/>
            </a:xfrm>
            <a:custGeom>
              <a:rect b="b" l="l" r="r" t="t"/>
              <a:pathLst>
                <a:path extrusionOk="0" h="24144" w="20988">
                  <a:moveTo>
                    <a:pt x="97" y="5955"/>
                  </a:moveTo>
                  <a:lnTo>
                    <a:pt x="585" y="5109"/>
                  </a:lnTo>
                  <a:lnTo>
                    <a:pt x="1822" y="4393"/>
                  </a:lnTo>
                  <a:lnTo>
                    <a:pt x="4035" y="3709"/>
                  </a:lnTo>
                  <a:lnTo>
                    <a:pt x="6410" y="3579"/>
                  </a:lnTo>
                  <a:lnTo>
                    <a:pt x="6410" y="2440"/>
                  </a:lnTo>
                  <a:lnTo>
                    <a:pt x="6670" y="1757"/>
                  </a:lnTo>
                  <a:lnTo>
                    <a:pt x="8753" y="618"/>
                  </a:lnTo>
                  <a:lnTo>
                    <a:pt x="10965" y="130"/>
                  </a:lnTo>
                  <a:lnTo>
                    <a:pt x="13699" y="0"/>
                  </a:lnTo>
                  <a:lnTo>
                    <a:pt x="16595" y="195"/>
                  </a:lnTo>
                  <a:lnTo>
                    <a:pt x="18547" y="651"/>
                  </a:lnTo>
                  <a:lnTo>
                    <a:pt x="20304" y="1497"/>
                  </a:lnTo>
                  <a:lnTo>
                    <a:pt x="20988" y="2636"/>
                  </a:lnTo>
                  <a:lnTo>
                    <a:pt x="20955" y="18840"/>
                  </a:lnTo>
                  <a:lnTo>
                    <a:pt x="19751" y="19654"/>
                  </a:lnTo>
                  <a:lnTo>
                    <a:pt x="18384" y="20239"/>
                  </a:lnTo>
                  <a:lnTo>
                    <a:pt x="16725" y="20500"/>
                  </a:lnTo>
                  <a:lnTo>
                    <a:pt x="15423" y="20727"/>
                  </a:lnTo>
                  <a:lnTo>
                    <a:pt x="14805" y="20955"/>
                  </a:lnTo>
                  <a:lnTo>
                    <a:pt x="14675" y="21834"/>
                  </a:lnTo>
                  <a:lnTo>
                    <a:pt x="14187" y="22680"/>
                  </a:lnTo>
                  <a:lnTo>
                    <a:pt x="13081" y="23200"/>
                  </a:lnTo>
                  <a:lnTo>
                    <a:pt x="12007" y="23721"/>
                  </a:lnTo>
                  <a:lnTo>
                    <a:pt x="9013" y="24144"/>
                  </a:lnTo>
                  <a:lnTo>
                    <a:pt x="5141" y="24144"/>
                  </a:lnTo>
                  <a:lnTo>
                    <a:pt x="3579" y="23884"/>
                  </a:lnTo>
                  <a:lnTo>
                    <a:pt x="2147" y="23558"/>
                  </a:lnTo>
                  <a:lnTo>
                    <a:pt x="1171" y="23103"/>
                  </a:lnTo>
                  <a:lnTo>
                    <a:pt x="325" y="22549"/>
                  </a:lnTo>
                  <a:lnTo>
                    <a:pt x="0" y="21866"/>
                  </a:lnTo>
                  <a:lnTo>
                    <a:pt x="0" y="19491"/>
                  </a:lnTo>
                  <a:lnTo>
                    <a:pt x="0" y="14675"/>
                  </a:lnTo>
                  <a:close/>
                </a:path>
              </a:pathLst>
            </a:custGeom>
            <a:solidFill>
              <a:srgbClr val="FFAB40"/>
            </a:solidFill>
            <a:ln>
              <a:noFill/>
            </a:ln>
          </p:spPr>
        </p:sp>
        <p:pic>
          <p:nvPicPr>
            <p:cNvPr descr="thin-0358_database_raid.png" id="2370" name="Google Shape;2370;p276"/>
            <p:cNvPicPr preferRelativeResize="0"/>
            <p:nvPr/>
          </p:nvPicPr>
          <p:blipFill>
            <a:blip r:embed="rId3">
              <a:alphaModFix/>
            </a:blip>
            <a:stretch>
              <a:fillRect/>
            </a:stretch>
          </p:blipFill>
          <p:spPr>
            <a:xfrm>
              <a:off x="3589738" y="2897091"/>
              <a:ext cx="654825" cy="631300"/>
            </a:xfrm>
            <a:prstGeom prst="rect">
              <a:avLst/>
            </a:prstGeom>
            <a:noFill/>
            <a:ln>
              <a:noFill/>
            </a:ln>
          </p:spPr>
        </p:pic>
      </p:grpSp>
      <p:sp>
        <p:nvSpPr>
          <p:cNvPr id="2371" name="Google Shape;2371;p276"/>
          <p:cNvSpPr txBox="1"/>
          <p:nvPr/>
        </p:nvSpPr>
        <p:spPr>
          <a:xfrm>
            <a:off x="4416463"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CI process also runs security &amp; compliance scans</a:t>
            </a:r>
            <a:endParaRPr/>
          </a:p>
        </p:txBody>
      </p:sp>
      <p:grpSp>
        <p:nvGrpSpPr>
          <p:cNvPr id="2372" name="Google Shape;2372;p276"/>
          <p:cNvGrpSpPr/>
          <p:nvPr/>
        </p:nvGrpSpPr>
        <p:grpSpPr>
          <a:xfrm>
            <a:off x="2818838" y="1133611"/>
            <a:ext cx="654825" cy="654827"/>
            <a:chOff x="4899388" y="2885323"/>
            <a:chExt cx="654825" cy="654827"/>
          </a:xfrm>
        </p:grpSpPr>
        <p:sp>
          <p:nvSpPr>
            <p:cNvPr id="2373" name="Google Shape;2373;p276"/>
            <p:cNvSpPr/>
            <p:nvPr/>
          </p:nvSpPr>
          <p:spPr>
            <a:xfrm>
              <a:off x="4998000" y="2984650"/>
              <a:ext cx="454800" cy="54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6"/>
            <p:cNvSpPr/>
            <p:nvPr/>
          </p:nvSpPr>
          <p:spPr>
            <a:xfrm>
              <a:off x="5103750" y="2898425"/>
              <a:ext cx="246500" cy="127725"/>
            </a:xfrm>
            <a:custGeom>
              <a:rect b="b" l="l" r="r" t="t"/>
              <a:pathLst>
                <a:path extrusionOk="0" h="5109" w="9860">
                  <a:moveTo>
                    <a:pt x="1139" y="2180"/>
                  </a:moveTo>
                  <a:lnTo>
                    <a:pt x="2961" y="2245"/>
                  </a:lnTo>
                  <a:lnTo>
                    <a:pt x="3027" y="1529"/>
                  </a:lnTo>
                  <a:lnTo>
                    <a:pt x="3157" y="878"/>
                  </a:lnTo>
                  <a:lnTo>
                    <a:pt x="3710" y="195"/>
                  </a:lnTo>
                  <a:lnTo>
                    <a:pt x="4654" y="0"/>
                  </a:lnTo>
                  <a:lnTo>
                    <a:pt x="5727" y="32"/>
                  </a:lnTo>
                  <a:lnTo>
                    <a:pt x="6346" y="228"/>
                  </a:lnTo>
                  <a:lnTo>
                    <a:pt x="6834" y="748"/>
                  </a:lnTo>
                  <a:lnTo>
                    <a:pt x="7029" y="1562"/>
                  </a:lnTo>
                  <a:lnTo>
                    <a:pt x="7094" y="1985"/>
                  </a:lnTo>
                  <a:lnTo>
                    <a:pt x="8103" y="2115"/>
                  </a:lnTo>
                  <a:lnTo>
                    <a:pt x="9176" y="2408"/>
                  </a:lnTo>
                  <a:lnTo>
                    <a:pt x="9860" y="3026"/>
                  </a:lnTo>
                  <a:lnTo>
                    <a:pt x="9730" y="4132"/>
                  </a:lnTo>
                  <a:lnTo>
                    <a:pt x="9404" y="4718"/>
                  </a:lnTo>
                  <a:lnTo>
                    <a:pt x="8656" y="5076"/>
                  </a:lnTo>
                  <a:lnTo>
                    <a:pt x="1237" y="5109"/>
                  </a:lnTo>
                  <a:lnTo>
                    <a:pt x="586" y="4783"/>
                  </a:lnTo>
                  <a:lnTo>
                    <a:pt x="0" y="4100"/>
                  </a:lnTo>
                  <a:lnTo>
                    <a:pt x="131" y="3254"/>
                  </a:lnTo>
                  <a:close/>
                </a:path>
              </a:pathLst>
            </a:custGeom>
            <a:solidFill>
              <a:srgbClr val="783F04"/>
            </a:solidFill>
            <a:ln>
              <a:noFill/>
            </a:ln>
          </p:spPr>
        </p:sp>
        <p:pic>
          <p:nvPicPr>
            <p:cNvPr descr="thin-0100_to_do_list_reminder_done.png" id="2375" name="Google Shape;2375;p276"/>
            <p:cNvPicPr preferRelativeResize="0"/>
            <p:nvPr/>
          </p:nvPicPr>
          <p:blipFill>
            <a:blip r:embed="rId4">
              <a:alphaModFix/>
            </a:blip>
            <a:stretch>
              <a:fillRect/>
            </a:stretch>
          </p:blipFill>
          <p:spPr>
            <a:xfrm>
              <a:off x="4899388" y="2885323"/>
              <a:ext cx="654825" cy="654827"/>
            </a:xfrm>
            <a:prstGeom prst="rect">
              <a:avLst/>
            </a:prstGeom>
            <a:noFill/>
            <a:ln>
              <a:noFill/>
            </a:ln>
          </p:spPr>
        </p:pic>
      </p:grpSp>
      <p:sp>
        <p:nvSpPr>
          <p:cNvPr id="2376" name="Google Shape;2376;p276"/>
          <p:cNvSpPr txBox="1"/>
          <p:nvPr/>
        </p:nvSpPr>
        <p:spPr>
          <a:xfrm>
            <a:off x="258375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CI process detects change and runs tests</a:t>
            </a:r>
            <a:endParaRPr/>
          </a:p>
        </p:txBody>
      </p:sp>
      <p:sp>
        <p:nvSpPr>
          <p:cNvPr id="2377" name="Google Shape;2377;p276"/>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A continuous deployment process</a:t>
            </a:r>
            <a:endParaRPr>
              <a:solidFill>
                <a:srgbClr val="1C304A"/>
              </a:solidFill>
            </a:endParaRPr>
          </a:p>
        </p:txBody>
      </p:sp>
      <p:sp>
        <p:nvSpPr>
          <p:cNvPr id="2378" name="Google Shape;2378;p276"/>
          <p:cNvSpPr/>
          <p:nvPr/>
        </p:nvSpPr>
        <p:spPr>
          <a:xfrm>
            <a:off x="1355370" y="1314912"/>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379" name="Google Shape;2379;p276"/>
          <p:cNvSpPr txBox="1"/>
          <p:nvPr/>
        </p:nvSpPr>
        <p:spPr>
          <a:xfrm>
            <a:off x="935675" y="1791238"/>
            <a:ext cx="1125000" cy="8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 developer makes a change</a:t>
            </a:r>
            <a:endParaRPr/>
          </a:p>
        </p:txBody>
      </p:sp>
      <p:cxnSp>
        <p:nvCxnSpPr>
          <p:cNvPr id="2380" name="Google Shape;2380;p276"/>
          <p:cNvCxnSpPr>
            <a:stCxn id="2378" idx="6"/>
            <a:endCxn id="2381" idx="1"/>
          </p:cNvCxnSpPr>
          <p:nvPr/>
        </p:nvCxnSpPr>
        <p:spPr>
          <a:xfrm>
            <a:off x="1640970" y="1461012"/>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382" name="Google Shape;2382;p276"/>
          <p:cNvCxnSpPr>
            <a:stCxn id="2381" idx="3"/>
            <a:endCxn id="2383" idx="1"/>
          </p:cNvCxnSpPr>
          <p:nvPr/>
        </p:nvCxnSpPr>
        <p:spPr>
          <a:xfrm>
            <a:off x="3473738" y="1461017"/>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384" name="Google Shape;2384;p276"/>
          <p:cNvCxnSpPr>
            <a:stCxn id="2383" idx="3"/>
            <a:endCxn id="2385" idx="1"/>
          </p:cNvCxnSpPr>
          <p:nvPr/>
        </p:nvCxnSpPr>
        <p:spPr>
          <a:xfrm>
            <a:off x="5306363" y="1461017"/>
            <a:ext cx="1177800" cy="0"/>
          </a:xfrm>
          <a:prstGeom prst="straightConnector1">
            <a:avLst/>
          </a:prstGeom>
          <a:noFill/>
          <a:ln cap="flat" cmpd="sng" w="28575">
            <a:solidFill>
              <a:schemeClr val="dk2"/>
            </a:solidFill>
            <a:prstDash val="solid"/>
            <a:round/>
            <a:headEnd len="med" w="med" type="none"/>
            <a:tailEnd len="med" w="med" type="triangle"/>
          </a:ln>
        </p:spPr>
      </p:cxnSp>
      <p:grpSp>
        <p:nvGrpSpPr>
          <p:cNvPr id="2386" name="Google Shape;2386;p276"/>
          <p:cNvGrpSpPr/>
          <p:nvPr/>
        </p:nvGrpSpPr>
        <p:grpSpPr>
          <a:xfrm>
            <a:off x="5773144" y="3188188"/>
            <a:ext cx="628450" cy="628450"/>
            <a:chOff x="6402944" y="3347825"/>
            <a:chExt cx="628450" cy="628450"/>
          </a:xfrm>
        </p:grpSpPr>
        <p:sp>
          <p:nvSpPr>
            <p:cNvPr id="2387" name="Google Shape;2387;p276"/>
            <p:cNvSpPr/>
            <p:nvPr/>
          </p:nvSpPr>
          <p:spPr>
            <a:xfrm>
              <a:off x="6854675" y="3379100"/>
              <a:ext cx="137500" cy="452100"/>
            </a:xfrm>
            <a:custGeom>
              <a:rect b="b" l="l" r="r" t="t"/>
              <a:pathLst>
                <a:path extrusionOk="0" h="18084" w="5500">
                  <a:moveTo>
                    <a:pt x="0" y="950"/>
                  </a:moveTo>
                  <a:lnTo>
                    <a:pt x="1181" y="115"/>
                  </a:lnTo>
                  <a:lnTo>
                    <a:pt x="2131" y="0"/>
                  </a:lnTo>
                  <a:lnTo>
                    <a:pt x="3052" y="403"/>
                  </a:lnTo>
                  <a:lnTo>
                    <a:pt x="3571" y="1325"/>
                  </a:lnTo>
                  <a:lnTo>
                    <a:pt x="3369" y="2160"/>
                  </a:lnTo>
                  <a:lnTo>
                    <a:pt x="2448" y="3398"/>
                  </a:lnTo>
                  <a:lnTo>
                    <a:pt x="2764" y="3744"/>
                  </a:lnTo>
                  <a:lnTo>
                    <a:pt x="3657" y="3801"/>
                  </a:lnTo>
                  <a:lnTo>
                    <a:pt x="4521" y="4262"/>
                  </a:lnTo>
                  <a:lnTo>
                    <a:pt x="5010" y="4982"/>
                  </a:lnTo>
                  <a:lnTo>
                    <a:pt x="4838" y="5759"/>
                  </a:lnTo>
                  <a:lnTo>
                    <a:pt x="4377" y="6652"/>
                  </a:lnTo>
                  <a:lnTo>
                    <a:pt x="2332" y="8351"/>
                  </a:lnTo>
                  <a:lnTo>
                    <a:pt x="2880" y="8581"/>
                  </a:lnTo>
                  <a:lnTo>
                    <a:pt x="3887" y="8581"/>
                  </a:lnTo>
                  <a:lnTo>
                    <a:pt x="5097" y="8840"/>
                  </a:lnTo>
                  <a:lnTo>
                    <a:pt x="5500" y="9560"/>
                  </a:lnTo>
                  <a:lnTo>
                    <a:pt x="5471" y="10395"/>
                  </a:lnTo>
                  <a:lnTo>
                    <a:pt x="4866" y="11403"/>
                  </a:lnTo>
                  <a:lnTo>
                    <a:pt x="2160" y="13044"/>
                  </a:lnTo>
                  <a:lnTo>
                    <a:pt x="3369" y="12612"/>
                  </a:lnTo>
                  <a:lnTo>
                    <a:pt x="4204" y="13016"/>
                  </a:lnTo>
                  <a:lnTo>
                    <a:pt x="4665" y="13879"/>
                  </a:lnTo>
                  <a:lnTo>
                    <a:pt x="4550" y="15002"/>
                  </a:lnTo>
                  <a:lnTo>
                    <a:pt x="3743" y="15694"/>
                  </a:lnTo>
                  <a:lnTo>
                    <a:pt x="58" y="18084"/>
                  </a:lnTo>
                  <a:close/>
                </a:path>
              </a:pathLst>
            </a:custGeom>
            <a:solidFill>
              <a:srgbClr val="783F04"/>
            </a:solidFill>
            <a:ln>
              <a:noFill/>
            </a:ln>
          </p:spPr>
        </p:sp>
        <p:sp>
          <p:nvSpPr>
            <p:cNvPr id="2388" name="Google Shape;2388;p276"/>
            <p:cNvSpPr/>
            <p:nvPr/>
          </p:nvSpPr>
          <p:spPr>
            <a:xfrm>
              <a:off x="6583275" y="3798800"/>
              <a:ext cx="267800" cy="86375"/>
            </a:xfrm>
            <a:custGeom>
              <a:rect b="b" l="l" r="r" t="t"/>
              <a:pathLst>
                <a:path extrusionOk="0" h="3455" w="10712">
                  <a:moveTo>
                    <a:pt x="0" y="0"/>
                  </a:moveTo>
                  <a:lnTo>
                    <a:pt x="10712" y="86"/>
                  </a:lnTo>
                  <a:lnTo>
                    <a:pt x="10712" y="1584"/>
                  </a:lnTo>
                  <a:lnTo>
                    <a:pt x="10510" y="2707"/>
                  </a:lnTo>
                  <a:lnTo>
                    <a:pt x="9963" y="3110"/>
                  </a:lnTo>
                  <a:lnTo>
                    <a:pt x="8437" y="3455"/>
                  </a:lnTo>
                  <a:lnTo>
                    <a:pt x="2937" y="3311"/>
                  </a:lnTo>
                  <a:lnTo>
                    <a:pt x="1354" y="3340"/>
                  </a:lnTo>
                  <a:lnTo>
                    <a:pt x="691" y="3110"/>
                  </a:lnTo>
                  <a:lnTo>
                    <a:pt x="346" y="2764"/>
                  </a:lnTo>
                  <a:lnTo>
                    <a:pt x="0" y="1987"/>
                  </a:lnTo>
                  <a:close/>
                </a:path>
              </a:pathLst>
            </a:custGeom>
            <a:solidFill>
              <a:srgbClr val="073763"/>
            </a:solidFill>
            <a:ln>
              <a:noFill/>
            </a:ln>
          </p:spPr>
        </p:sp>
        <p:sp>
          <p:nvSpPr>
            <p:cNvPr id="2389" name="Google Shape;2389;p276"/>
            <p:cNvSpPr/>
            <p:nvPr/>
          </p:nvSpPr>
          <p:spPr>
            <a:xfrm>
              <a:off x="6581850" y="3354625"/>
              <a:ext cx="274975" cy="87100"/>
            </a:xfrm>
            <a:custGeom>
              <a:rect b="b" l="l" r="r" t="t"/>
              <a:pathLst>
                <a:path extrusionOk="0" h="3484" w="10999">
                  <a:moveTo>
                    <a:pt x="0" y="3456"/>
                  </a:moveTo>
                  <a:lnTo>
                    <a:pt x="10999" y="3484"/>
                  </a:lnTo>
                  <a:lnTo>
                    <a:pt x="10971" y="2102"/>
                  </a:lnTo>
                  <a:lnTo>
                    <a:pt x="10567" y="922"/>
                  </a:lnTo>
                  <a:lnTo>
                    <a:pt x="9761" y="202"/>
                  </a:lnTo>
                  <a:lnTo>
                    <a:pt x="8667" y="0"/>
                  </a:lnTo>
                  <a:lnTo>
                    <a:pt x="1324" y="202"/>
                  </a:lnTo>
                  <a:lnTo>
                    <a:pt x="403" y="691"/>
                  </a:lnTo>
                  <a:lnTo>
                    <a:pt x="172" y="1498"/>
                  </a:lnTo>
                  <a:close/>
                </a:path>
              </a:pathLst>
            </a:custGeom>
            <a:solidFill>
              <a:srgbClr val="073763"/>
            </a:solidFill>
            <a:ln>
              <a:noFill/>
            </a:ln>
          </p:spPr>
        </p:sp>
        <p:sp>
          <p:nvSpPr>
            <p:cNvPr id="2390" name="Google Shape;2390;p276"/>
            <p:cNvSpPr/>
            <p:nvPr/>
          </p:nvSpPr>
          <p:spPr>
            <a:xfrm>
              <a:off x="6582550" y="3441725"/>
              <a:ext cx="267075" cy="356350"/>
            </a:xfrm>
            <a:custGeom>
              <a:rect b="b" l="l" r="r" t="t"/>
              <a:pathLst>
                <a:path extrusionOk="0" h="14254" w="10683">
                  <a:moveTo>
                    <a:pt x="58" y="0"/>
                  </a:moveTo>
                  <a:lnTo>
                    <a:pt x="10683" y="58"/>
                  </a:lnTo>
                  <a:lnTo>
                    <a:pt x="10683" y="14254"/>
                  </a:lnTo>
                  <a:lnTo>
                    <a:pt x="0" y="14254"/>
                  </a:lnTo>
                  <a:close/>
                </a:path>
              </a:pathLst>
            </a:custGeom>
            <a:solidFill>
              <a:srgbClr val="FFFFFF"/>
            </a:solidFill>
            <a:ln>
              <a:noFill/>
            </a:ln>
          </p:spPr>
        </p:sp>
        <p:sp>
          <p:nvSpPr>
            <p:cNvPr id="2391" name="Google Shape;2391;p276"/>
            <p:cNvSpPr/>
            <p:nvPr/>
          </p:nvSpPr>
          <p:spPr>
            <a:xfrm>
              <a:off x="6445775" y="3440300"/>
              <a:ext cx="326825" cy="516875"/>
            </a:xfrm>
            <a:custGeom>
              <a:rect b="b" l="l" r="r" t="t"/>
              <a:pathLst>
                <a:path extrusionOk="0" h="20675" w="13073">
                  <a:moveTo>
                    <a:pt x="231" y="12670"/>
                  </a:moveTo>
                  <a:lnTo>
                    <a:pt x="893" y="10740"/>
                  </a:lnTo>
                  <a:lnTo>
                    <a:pt x="922" y="8206"/>
                  </a:lnTo>
                  <a:lnTo>
                    <a:pt x="893" y="3916"/>
                  </a:lnTo>
                  <a:lnTo>
                    <a:pt x="893" y="1180"/>
                  </a:lnTo>
                  <a:lnTo>
                    <a:pt x="1354" y="29"/>
                  </a:lnTo>
                  <a:lnTo>
                    <a:pt x="2621" y="0"/>
                  </a:lnTo>
                  <a:lnTo>
                    <a:pt x="3686" y="1123"/>
                  </a:lnTo>
                  <a:lnTo>
                    <a:pt x="4780" y="4060"/>
                  </a:lnTo>
                  <a:lnTo>
                    <a:pt x="5328" y="5932"/>
                  </a:lnTo>
                  <a:lnTo>
                    <a:pt x="5500" y="10740"/>
                  </a:lnTo>
                  <a:lnTo>
                    <a:pt x="5443" y="15866"/>
                  </a:lnTo>
                  <a:lnTo>
                    <a:pt x="5846" y="17277"/>
                  </a:lnTo>
                  <a:lnTo>
                    <a:pt x="7113" y="17680"/>
                  </a:lnTo>
                  <a:lnTo>
                    <a:pt x="13073" y="17622"/>
                  </a:lnTo>
                  <a:lnTo>
                    <a:pt x="12699" y="18198"/>
                  </a:lnTo>
                  <a:lnTo>
                    <a:pt x="7746" y="20329"/>
                  </a:lnTo>
                  <a:lnTo>
                    <a:pt x="6767" y="20675"/>
                  </a:lnTo>
                  <a:lnTo>
                    <a:pt x="5328" y="20675"/>
                  </a:lnTo>
                  <a:lnTo>
                    <a:pt x="3945" y="20214"/>
                  </a:lnTo>
                  <a:lnTo>
                    <a:pt x="2707" y="19638"/>
                  </a:lnTo>
                  <a:lnTo>
                    <a:pt x="1814" y="19033"/>
                  </a:lnTo>
                  <a:lnTo>
                    <a:pt x="979" y="18026"/>
                  </a:lnTo>
                  <a:lnTo>
                    <a:pt x="346" y="16759"/>
                  </a:lnTo>
                  <a:lnTo>
                    <a:pt x="0" y="15434"/>
                  </a:lnTo>
                  <a:lnTo>
                    <a:pt x="0" y="13735"/>
                  </a:lnTo>
                  <a:close/>
                </a:path>
              </a:pathLst>
            </a:custGeom>
            <a:solidFill>
              <a:srgbClr val="783F04"/>
            </a:solidFill>
            <a:ln>
              <a:noFill/>
            </a:ln>
          </p:spPr>
        </p:sp>
        <p:pic>
          <p:nvPicPr>
            <p:cNvPr descr="thin-0019_mobile_iphone.png" id="2392" name="Google Shape;2392;p276"/>
            <p:cNvPicPr preferRelativeResize="0"/>
            <p:nvPr/>
          </p:nvPicPr>
          <p:blipFill>
            <a:blip r:embed="rId5">
              <a:alphaModFix/>
            </a:blip>
            <a:stretch>
              <a:fillRect/>
            </a:stretch>
          </p:blipFill>
          <p:spPr>
            <a:xfrm>
              <a:off x="6402944" y="3347825"/>
              <a:ext cx="628450" cy="628450"/>
            </a:xfrm>
            <a:prstGeom prst="rect">
              <a:avLst/>
            </a:prstGeom>
            <a:noFill/>
            <a:ln>
              <a:noFill/>
            </a:ln>
          </p:spPr>
        </p:pic>
      </p:grpSp>
      <p:grpSp>
        <p:nvGrpSpPr>
          <p:cNvPr id="2393" name="Google Shape;2393;p276"/>
          <p:cNvGrpSpPr/>
          <p:nvPr/>
        </p:nvGrpSpPr>
        <p:grpSpPr>
          <a:xfrm>
            <a:off x="7221800" y="3174998"/>
            <a:ext cx="654825" cy="654827"/>
            <a:chOff x="7686225" y="3334648"/>
            <a:chExt cx="654825" cy="654827"/>
          </a:xfrm>
        </p:grpSpPr>
        <p:sp>
          <p:nvSpPr>
            <p:cNvPr id="2394" name="Google Shape;2394;p276"/>
            <p:cNvSpPr/>
            <p:nvPr/>
          </p:nvSpPr>
          <p:spPr>
            <a:xfrm>
              <a:off x="8023025" y="3610175"/>
              <a:ext cx="268525" cy="362100"/>
            </a:xfrm>
            <a:custGeom>
              <a:rect b="b" l="l" r="r" t="t"/>
              <a:pathLst>
                <a:path extrusionOk="0" h="14484" w="10741">
                  <a:moveTo>
                    <a:pt x="1037" y="5903"/>
                  </a:moveTo>
                  <a:lnTo>
                    <a:pt x="87" y="4464"/>
                  </a:lnTo>
                  <a:lnTo>
                    <a:pt x="0" y="4061"/>
                  </a:lnTo>
                  <a:lnTo>
                    <a:pt x="173" y="3398"/>
                  </a:lnTo>
                  <a:lnTo>
                    <a:pt x="605" y="2995"/>
                  </a:lnTo>
                  <a:lnTo>
                    <a:pt x="1296" y="3024"/>
                  </a:lnTo>
                  <a:lnTo>
                    <a:pt x="1959" y="3312"/>
                  </a:lnTo>
                  <a:lnTo>
                    <a:pt x="3629" y="5673"/>
                  </a:lnTo>
                  <a:lnTo>
                    <a:pt x="3629" y="0"/>
                  </a:lnTo>
                  <a:lnTo>
                    <a:pt x="4205" y="116"/>
                  </a:lnTo>
                  <a:lnTo>
                    <a:pt x="4665" y="519"/>
                  </a:lnTo>
                  <a:lnTo>
                    <a:pt x="6393" y="2822"/>
                  </a:lnTo>
                  <a:lnTo>
                    <a:pt x="6710" y="3686"/>
                  </a:lnTo>
                  <a:lnTo>
                    <a:pt x="6883" y="9560"/>
                  </a:lnTo>
                  <a:lnTo>
                    <a:pt x="7430" y="10799"/>
                  </a:lnTo>
                  <a:lnTo>
                    <a:pt x="8869" y="12411"/>
                  </a:lnTo>
                  <a:lnTo>
                    <a:pt x="10741" y="14456"/>
                  </a:lnTo>
                  <a:lnTo>
                    <a:pt x="5529" y="14484"/>
                  </a:lnTo>
                  <a:lnTo>
                    <a:pt x="4521" y="12901"/>
                  </a:lnTo>
                  <a:lnTo>
                    <a:pt x="3629" y="10971"/>
                  </a:lnTo>
                  <a:lnTo>
                    <a:pt x="3053" y="9820"/>
                  </a:lnTo>
                  <a:lnTo>
                    <a:pt x="2851" y="8898"/>
                  </a:lnTo>
                  <a:close/>
                </a:path>
              </a:pathLst>
            </a:custGeom>
            <a:solidFill>
              <a:srgbClr val="FCE5CD"/>
            </a:solidFill>
            <a:ln>
              <a:noFill/>
            </a:ln>
          </p:spPr>
        </p:sp>
        <p:sp>
          <p:nvSpPr>
            <p:cNvPr id="2395" name="Google Shape;2395;p276"/>
            <p:cNvSpPr/>
            <p:nvPr/>
          </p:nvSpPr>
          <p:spPr>
            <a:xfrm>
              <a:off x="7696925" y="3344550"/>
              <a:ext cx="415375" cy="506075"/>
            </a:xfrm>
            <a:custGeom>
              <a:rect b="b" l="l" r="r" t="t"/>
              <a:pathLst>
                <a:path extrusionOk="0" h="20243" w="16615">
                  <a:moveTo>
                    <a:pt x="16500" y="15837"/>
                  </a:moveTo>
                  <a:lnTo>
                    <a:pt x="16615" y="749"/>
                  </a:lnTo>
                  <a:lnTo>
                    <a:pt x="16356" y="58"/>
                  </a:lnTo>
                  <a:lnTo>
                    <a:pt x="15262" y="0"/>
                  </a:lnTo>
                  <a:lnTo>
                    <a:pt x="864" y="0"/>
                  </a:lnTo>
                  <a:lnTo>
                    <a:pt x="173" y="317"/>
                  </a:lnTo>
                  <a:lnTo>
                    <a:pt x="0" y="1728"/>
                  </a:lnTo>
                  <a:lnTo>
                    <a:pt x="87" y="19293"/>
                  </a:lnTo>
                  <a:lnTo>
                    <a:pt x="547" y="20070"/>
                  </a:lnTo>
                  <a:lnTo>
                    <a:pt x="2045" y="20243"/>
                  </a:lnTo>
                  <a:lnTo>
                    <a:pt x="15953" y="20185"/>
                  </a:lnTo>
                  <a:lnTo>
                    <a:pt x="14599" y="17335"/>
                  </a:lnTo>
                  <a:lnTo>
                    <a:pt x="2621" y="17335"/>
                  </a:lnTo>
                  <a:lnTo>
                    <a:pt x="2678" y="2678"/>
                  </a:lnTo>
                  <a:lnTo>
                    <a:pt x="13995" y="2707"/>
                  </a:lnTo>
                  <a:lnTo>
                    <a:pt x="14024" y="13591"/>
                  </a:lnTo>
                  <a:lnTo>
                    <a:pt x="14772" y="13707"/>
                  </a:lnTo>
                  <a:lnTo>
                    <a:pt x="16212" y="15809"/>
                  </a:lnTo>
                  <a:close/>
                </a:path>
              </a:pathLst>
            </a:custGeom>
            <a:solidFill>
              <a:srgbClr val="E06666"/>
            </a:solidFill>
            <a:ln>
              <a:noFill/>
            </a:ln>
          </p:spPr>
        </p:sp>
        <p:sp>
          <p:nvSpPr>
            <p:cNvPr id="2396" name="Google Shape;2396;p276"/>
            <p:cNvSpPr/>
            <p:nvPr/>
          </p:nvSpPr>
          <p:spPr>
            <a:xfrm>
              <a:off x="7805625" y="3477000"/>
              <a:ext cx="86400" cy="85675"/>
            </a:xfrm>
            <a:custGeom>
              <a:rect b="b" l="l" r="r" t="t"/>
              <a:pathLst>
                <a:path extrusionOk="0" h="3427" w="3456">
                  <a:moveTo>
                    <a:pt x="29" y="0"/>
                  </a:moveTo>
                  <a:lnTo>
                    <a:pt x="0" y="3341"/>
                  </a:lnTo>
                  <a:lnTo>
                    <a:pt x="3398" y="3427"/>
                  </a:lnTo>
                  <a:lnTo>
                    <a:pt x="3456" y="58"/>
                  </a:lnTo>
                  <a:close/>
                </a:path>
              </a:pathLst>
            </a:custGeom>
            <a:solidFill>
              <a:srgbClr val="6AA84F"/>
            </a:solidFill>
            <a:ln>
              <a:noFill/>
            </a:ln>
          </p:spPr>
        </p:sp>
        <p:sp>
          <p:nvSpPr>
            <p:cNvPr id="2397" name="Google Shape;2397;p276"/>
            <p:cNvSpPr/>
            <p:nvPr/>
          </p:nvSpPr>
          <p:spPr>
            <a:xfrm>
              <a:off x="7763875" y="3411500"/>
              <a:ext cx="296600" cy="368575"/>
            </a:xfrm>
            <a:custGeom>
              <a:rect b="b" l="l" r="r" t="t"/>
              <a:pathLst>
                <a:path extrusionOk="0" h="14743" w="11864">
                  <a:moveTo>
                    <a:pt x="0" y="0"/>
                  </a:moveTo>
                  <a:lnTo>
                    <a:pt x="11374" y="29"/>
                  </a:lnTo>
                  <a:lnTo>
                    <a:pt x="11317" y="10942"/>
                  </a:lnTo>
                  <a:lnTo>
                    <a:pt x="10539" y="11345"/>
                  </a:lnTo>
                  <a:lnTo>
                    <a:pt x="10453" y="11892"/>
                  </a:lnTo>
                  <a:lnTo>
                    <a:pt x="10827" y="12843"/>
                  </a:lnTo>
                  <a:lnTo>
                    <a:pt x="11864" y="14570"/>
                  </a:lnTo>
                  <a:lnTo>
                    <a:pt x="11403" y="14743"/>
                  </a:lnTo>
                  <a:lnTo>
                    <a:pt x="144" y="14714"/>
                  </a:lnTo>
                  <a:close/>
                </a:path>
              </a:pathLst>
            </a:custGeom>
            <a:solidFill>
              <a:srgbClr val="FFFFFF"/>
            </a:solidFill>
            <a:ln>
              <a:noFill/>
            </a:ln>
          </p:spPr>
        </p:sp>
        <p:pic>
          <p:nvPicPr>
            <p:cNvPr descr="thin-0020_ipad_reading_mobile.png" id="2398" name="Google Shape;2398;p276"/>
            <p:cNvPicPr preferRelativeResize="0"/>
            <p:nvPr/>
          </p:nvPicPr>
          <p:blipFill>
            <a:blip r:embed="rId6">
              <a:alphaModFix/>
            </a:blip>
            <a:stretch>
              <a:fillRect/>
            </a:stretch>
          </p:blipFill>
          <p:spPr>
            <a:xfrm>
              <a:off x="7686225" y="3334648"/>
              <a:ext cx="654825" cy="654827"/>
            </a:xfrm>
            <a:prstGeom prst="rect">
              <a:avLst/>
            </a:prstGeom>
            <a:noFill/>
            <a:ln>
              <a:noFill/>
            </a:ln>
          </p:spPr>
        </p:pic>
      </p:grpSp>
      <p:grpSp>
        <p:nvGrpSpPr>
          <p:cNvPr id="2399" name="Google Shape;2399;p276"/>
          <p:cNvGrpSpPr/>
          <p:nvPr/>
        </p:nvGrpSpPr>
        <p:grpSpPr>
          <a:xfrm>
            <a:off x="6484250" y="1133611"/>
            <a:ext cx="654825" cy="654827"/>
            <a:chOff x="7031400" y="2078498"/>
            <a:chExt cx="654825" cy="654827"/>
          </a:xfrm>
        </p:grpSpPr>
        <p:pic>
          <p:nvPicPr>
            <p:cNvPr descr="thin-0052_settings_gears_preferences_gearbox.png" id="2400" name="Google Shape;2400;p276"/>
            <p:cNvPicPr preferRelativeResize="0"/>
            <p:nvPr/>
          </p:nvPicPr>
          <p:blipFill>
            <a:blip r:embed="rId7">
              <a:alphaModFix/>
            </a:blip>
            <a:stretch>
              <a:fillRect/>
            </a:stretch>
          </p:blipFill>
          <p:spPr>
            <a:xfrm>
              <a:off x="7031400" y="2078498"/>
              <a:ext cx="654825" cy="654827"/>
            </a:xfrm>
            <a:prstGeom prst="rect">
              <a:avLst/>
            </a:prstGeom>
            <a:noFill/>
            <a:ln>
              <a:noFill/>
            </a:ln>
          </p:spPr>
        </p:pic>
        <p:sp>
          <p:nvSpPr>
            <p:cNvPr id="2401" name="Google Shape;2401;p276"/>
            <p:cNvSpPr/>
            <p:nvPr/>
          </p:nvSpPr>
          <p:spPr>
            <a:xfrm>
              <a:off x="7390275" y="2094125"/>
              <a:ext cx="278575" cy="280025"/>
            </a:xfrm>
            <a:custGeom>
              <a:rect b="b" l="l" r="r" t="t"/>
              <a:pathLst>
                <a:path extrusionOk="0" h="11201" w="11143">
                  <a:moveTo>
                    <a:pt x="2908" y="2131"/>
                  </a:moveTo>
                  <a:lnTo>
                    <a:pt x="2591" y="605"/>
                  </a:lnTo>
                  <a:lnTo>
                    <a:pt x="4060" y="0"/>
                  </a:lnTo>
                  <a:lnTo>
                    <a:pt x="4895" y="1209"/>
                  </a:lnTo>
                  <a:lnTo>
                    <a:pt x="6306" y="1296"/>
                  </a:lnTo>
                  <a:lnTo>
                    <a:pt x="6968" y="0"/>
                  </a:lnTo>
                  <a:lnTo>
                    <a:pt x="8465" y="489"/>
                  </a:lnTo>
                  <a:lnTo>
                    <a:pt x="8206" y="2044"/>
                  </a:lnTo>
                  <a:lnTo>
                    <a:pt x="9070" y="2908"/>
                  </a:lnTo>
                  <a:lnTo>
                    <a:pt x="10567" y="2736"/>
                  </a:lnTo>
                  <a:lnTo>
                    <a:pt x="11143" y="4060"/>
                  </a:lnTo>
                  <a:lnTo>
                    <a:pt x="9905" y="5010"/>
                  </a:lnTo>
                  <a:lnTo>
                    <a:pt x="10020" y="6277"/>
                  </a:lnTo>
                  <a:lnTo>
                    <a:pt x="11086" y="7141"/>
                  </a:lnTo>
                  <a:lnTo>
                    <a:pt x="10654" y="8408"/>
                  </a:lnTo>
                  <a:lnTo>
                    <a:pt x="9099" y="8178"/>
                  </a:lnTo>
                  <a:lnTo>
                    <a:pt x="8235" y="8984"/>
                  </a:lnTo>
                  <a:lnTo>
                    <a:pt x="8494" y="10568"/>
                  </a:lnTo>
                  <a:lnTo>
                    <a:pt x="7112" y="11201"/>
                  </a:lnTo>
                  <a:lnTo>
                    <a:pt x="6277" y="9877"/>
                  </a:lnTo>
                  <a:lnTo>
                    <a:pt x="4924" y="9905"/>
                  </a:lnTo>
                  <a:lnTo>
                    <a:pt x="4175" y="11201"/>
                  </a:lnTo>
                  <a:lnTo>
                    <a:pt x="2879" y="10683"/>
                  </a:lnTo>
                  <a:lnTo>
                    <a:pt x="2908" y="9214"/>
                  </a:lnTo>
                  <a:lnTo>
                    <a:pt x="2246" y="8264"/>
                  </a:lnTo>
                  <a:lnTo>
                    <a:pt x="604" y="8437"/>
                  </a:lnTo>
                  <a:lnTo>
                    <a:pt x="0" y="7372"/>
                  </a:lnTo>
                  <a:lnTo>
                    <a:pt x="172" y="6968"/>
                  </a:lnTo>
                  <a:lnTo>
                    <a:pt x="1238" y="6364"/>
                  </a:lnTo>
                  <a:lnTo>
                    <a:pt x="3657" y="6047"/>
                  </a:lnTo>
                  <a:lnTo>
                    <a:pt x="4405" y="7141"/>
                  </a:lnTo>
                  <a:lnTo>
                    <a:pt x="5125" y="7400"/>
                  </a:lnTo>
                  <a:lnTo>
                    <a:pt x="6104" y="7400"/>
                  </a:lnTo>
                  <a:lnTo>
                    <a:pt x="7083" y="6968"/>
                  </a:lnTo>
                  <a:lnTo>
                    <a:pt x="7458" y="6277"/>
                  </a:lnTo>
                  <a:lnTo>
                    <a:pt x="7486" y="5154"/>
                  </a:lnTo>
                  <a:lnTo>
                    <a:pt x="6997" y="4146"/>
                  </a:lnTo>
                  <a:lnTo>
                    <a:pt x="5845" y="3686"/>
                  </a:lnTo>
                  <a:lnTo>
                    <a:pt x="4578" y="3859"/>
                  </a:lnTo>
                  <a:lnTo>
                    <a:pt x="3858" y="4722"/>
                  </a:lnTo>
                  <a:lnTo>
                    <a:pt x="1756" y="3081"/>
                  </a:lnTo>
                  <a:close/>
                </a:path>
              </a:pathLst>
            </a:custGeom>
            <a:solidFill>
              <a:srgbClr val="595959"/>
            </a:solidFill>
            <a:ln>
              <a:noFill/>
            </a:ln>
          </p:spPr>
        </p:sp>
        <p:sp>
          <p:nvSpPr>
            <p:cNvPr id="2402" name="Google Shape;2402;p276"/>
            <p:cNvSpPr/>
            <p:nvPr/>
          </p:nvSpPr>
          <p:spPr>
            <a:xfrm>
              <a:off x="7392425" y="2163950"/>
              <a:ext cx="102950" cy="102950"/>
            </a:xfrm>
            <a:custGeom>
              <a:rect b="b" l="l" r="r" t="t"/>
              <a:pathLst>
                <a:path extrusionOk="0" h="4118" w="4118">
                  <a:moveTo>
                    <a:pt x="1267" y="4118"/>
                  </a:moveTo>
                  <a:lnTo>
                    <a:pt x="1267" y="2217"/>
                  </a:lnTo>
                  <a:lnTo>
                    <a:pt x="0" y="1382"/>
                  </a:lnTo>
                  <a:lnTo>
                    <a:pt x="346" y="0"/>
                  </a:lnTo>
                  <a:lnTo>
                    <a:pt x="3743" y="230"/>
                  </a:lnTo>
                  <a:lnTo>
                    <a:pt x="4118" y="950"/>
                  </a:lnTo>
                  <a:lnTo>
                    <a:pt x="3628" y="2304"/>
                  </a:lnTo>
                  <a:lnTo>
                    <a:pt x="3571" y="4118"/>
                  </a:lnTo>
                  <a:lnTo>
                    <a:pt x="1555" y="4060"/>
                  </a:lnTo>
                  <a:close/>
                </a:path>
              </a:pathLst>
            </a:custGeom>
            <a:solidFill>
              <a:srgbClr val="595959"/>
            </a:solidFill>
            <a:ln>
              <a:noFill/>
            </a:ln>
          </p:spPr>
        </p:sp>
        <p:sp>
          <p:nvSpPr>
            <p:cNvPr id="2403" name="Google Shape;2403;p276"/>
            <p:cNvSpPr/>
            <p:nvPr/>
          </p:nvSpPr>
          <p:spPr>
            <a:xfrm>
              <a:off x="7090800" y="2319450"/>
              <a:ext cx="359225" cy="400975"/>
            </a:xfrm>
            <a:custGeom>
              <a:rect b="b" l="l" r="r" t="t"/>
              <a:pathLst>
                <a:path extrusionOk="0" h="16039" w="14369">
                  <a:moveTo>
                    <a:pt x="1238" y="4895"/>
                  </a:moveTo>
                  <a:lnTo>
                    <a:pt x="29" y="3081"/>
                  </a:lnTo>
                  <a:lnTo>
                    <a:pt x="1353" y="1670"/>
                  </a:lnTo>
                  <a:lnTo>
                    <a:pt x="3196" y="2879"/>
                  </a:lnTo>
                  <a:lnTo>
                    <a:pt x="4953" y="2217"/>
                  </a:lnTo>
                  <a:lnTo>
                    <a:pt x="5212" y="144"/>
                  </a:lnTo>
                  <a:lnTo>
                    <a:pt x="7400" y="0"/>
                  </a:lnTo>
                  <a:lnTo>
                    <a:pt x="7717" y="1929"/>
                  </a:lnTo>
                  <a:lnTo>
                    <a:pt x="9157" y="2764"/>
                  </a:lnTo>
                  <a:lnTo>
                    <a:pt x="9819" y="2591"/>
                  </a:lnTo>
                  <a:lnTo>
                    <a:pt x="11086" y="1584"/>
                  </a:lnTo>
                  <a:lnTo>
                    <a:pt x="12612" y="2937"/>
                  </a:lnTo>
                  <a:lnTo>
                    <a:pt x="11633" y="4492"/>
                  </a:lnTo>
                  <a:lnTo>
                    <a:pt x="12094" y="6392"/>
                  </a:lnTo>
                  <a:lnTo>
                    <a:pt x="14311" y="6795"/>
                  </a:lnTo>
                  <a:lnTo>
                    <a:pt x="14369" y="9013"/>
                  </a:lnTo>
                  <a:lnTo>
                    <a:pt x="12324" y="9185"/>
                  </a:lnTo>
                  <a:lnTo>
                    <a:pt x="11518" y="10884"/>
                  </a:lnTo>
                  <a:lnTo>
                    <a:pt x="12641" y="12555"/>
                  </a:lnTo>
                  <a:lnTo>
                    <a:pt x="11345" y="14282"/>
                  </a:lnTo>
                  <a:lnTo>
                    <a:pt x="9589" y="13073"/>
                  </a:lnTo>
                  <a:lnTo>
                    <a:pt x="7631" y="13706"/>
                  </a:lnTo>
                  <a:lnTo>
                    <a:pt x="7371" y="16010"/>
                  </a:lnTo>
                  <a:lnTo>
                    <a:pt x="5327" y="16039"/>
                  </a:lnTo>
                  <a:lnTo>
                    <a:pt x="5039" y="13678"/>
                  </a:lnTo>
                  <a:lnTo>
                    <a:pt x="3282" y="12958"/>
                  </a:lnTo>
                  <a:lnTo>
                    <a:pt x="1468" y="14225"/>
                  </a:lnTo>
                  <a:lnTo>
                    <a:pt x="0" y="12814"/>
                  </a:lnTo>
                  <a:lnTo>
                    <a:pt x="1238" y="11028"/>
                  </a:lnTo>
                  <a:lnTo>
                    <a:pt x="3916" y="9675"/>
                  </a:lnTo>
                  <a:lnTo>
                    <a:pt x="4895" y="10452"/>
                  </a:lnTo>
                  <a:lnTo>
                    <a:pt x="6104" y="10884"/>
                  </a:lnTo>
                  <a:lnTo>
                    <a:pt x="7688" y="10654"/>
                  </a:lnTo>
                  <a:lnTo>
                    <a:pt x="8581" y="10049"/>
                  </a:lnTo>
                  <a:lnTo>
                    <a:pt x="9070" y="9042"/>
                  </a:lnTo>
                  <a:lnTo>
                    <a:pt x="9387" y="7918"/>
                  </a:lnTo>
                  <a:lnTo>
                    <a:pt x="8955" y="6565"/>
                  </a:lnTo>
                  <a:lnTo>
                    <a:pt x="8350" y="5701"/>
                  </a:lnTo>
                  <a:lnTo>
                    <a:pt x="7487" y="5125"/>
                  </a:lnTo>
                  <a:lnTo>
                    <a:pt x="6364" y="4924"/>
                  </a:lnTo>
                  <a:lnTo>
                    <a:pt x="5097" y="5125"/>
                  </a:lnTo>
                  <a:lnTo>
                    <a:pt x="4204" y="5874"/>
                  </a:lnTo>
                  <a:lnTo>
                    <a:pt x="3743" y="6795"/>
                  </a:lnTo>
                  <a:lnTo>
                    <a:pt x="3455" y="8062"/>
                  </a:lnTo>
                  <a:close/>
                </a:path>
              </a:pathLst>
            </a:custGeom>
            <a:solidFill>
              <a:srgbClr val="595959"/>
            </a:solidFill>
            <a:ln>
              <a:noFill/>
            </a:ln>
          </p:spPr>
        </p:sp>
        <p:sp>
          <p:nvSpPr>
            <p:cNvPr id="2404" name="Google Shape;2404;p276"/>
            <p:cNvSpPr/>
            <p:nvPr/>
          </p:nvSpPr>
          <p:spPr>
            <a:xfrm>
              <a:off x="7051200" y="2417350"/>
              <a:ext cx="146850" cy="195800"/>
            </a:xfrm>
            <a:custGeom>
              <a:rect b="b" l="l" r="r" t="t"/>
              <a:pathLst>
                <a:path extrusionOk="0" h="7832" w="5874">
                  <a:moveTo>
                    <a:pt x="3052" y="0"/>
                  </a:moveTo>
                  <a:lnTo>
                    <a:pt x="2390" y="1699"/>
                  </a:lnTo>
                  <a:lnTo>
                    <a:pt x="2102" y="2476"/>
                  </a:lnTo>
                  <a:lnTo>
                    <a:pt x="634" y="2678"/>
                  </a:lnTo>
                  <a:lnTo>
                    <a:pt x="0" y="2879"/>
                  </a:lnTo>
                  <a:lnTo>
                    <a:pt x="86" y="5068"/>
                  </a:lnTo>
                  <a:lnTo>
                    <a:pt x="2131" y="5413"/>
                  </a:lnTo>
                  <a:lnTo>
                    <a:pt x="3024" y="7832"/>
                  </a:lnTo>
                  <a:lnTo>
                    <a:pt x="5874" y="6565"/>
                  </a:lnTo>
                  <a:lnTo>
                    <a:pt x="5183" y="4694"/>
                  </a:lnTo>
                  <a:lnTo>
                    <a:pt x="4751" y="3167"/>
                  </a:lnTo>
                  <a:close/>
                </a:path>
              </a:pathLst>
            </a:custGeom>
            <a:solidFill>
              <a:srgbClr val="595959"/>
            </a:solidFill>
            <a:ln>
              <a:noFill/>
            </a:ln>
          </p:spPr>
        </p:sp>
      </p:grpSp>
      <p:sp>
        <p:nvSpPr>
          <p:cNvPr id="2405" name="Google Shape;2405;p276"/>
          <p:cNvSpPr txBox="1"/>
          <p:nvPr/>
        </p:nvSpPr>
        <p:spPr>
          <a:xfrm>
            <a:off x="624920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 process deploys when builds finish</a:t>
            </a:r>
            <a:endParaRPr/>
          </a:p>
        </p:txBody>
      </p:sp>
      <p:pic>
        <p:nvPicPr>
          <p:cNvPr id="2406" name="Google Shape;2406;p276"/>
          <p:cNvPicPr preferRelativeResize="0"/>
          <p:nvPr/>
        </p:nvPicPr>
        <p:blipFill>
          <a:blip r:embed="rId8">
            <a:alphaModFix/>
          </a:blip>
          <a:stretch>
            <a:fillRect/>
          </a:stretch>
        </p:blipFill>
        <p:spPr>
          <a:xfrm>
            <a:off x="6497438" y="3905538"/>
            <a:ext cx="628451" cy="628451"/>
          </a:xfrm>
          <a:prstGeom prst="rect">
            <a:avLst/>
          </a:prstGeom>
          <a:noFill/>
          <a:ln>
            <a:noFill/>
          </a:ln>
        </p:spPr>
      </p:pic>
      <p:cxnSp>
        <p:nvCxnSpPr>
          <p:cNvPr id="2407" name="Google Shape;2407;p276"/>
          <p:cNvCxnSpPr>
            <a:stCxn id="2405" idx="2"/>
            <a:endCxn id="2392" idx="3"/>
          </p:cNvCxnSpPr>
          <p:nvPr/>
        </p:nvCxnSpPr>
        <p:spPr>
          <a:xfrm rot="5400000">
            <a:off x="6251900" y="2942638"/>
            <a:ext cx="709500" cy="410100"/>
          </a:xfrm>
          <a:prstGeom prst="curvedConnector2">
            <a:avLst/>
          </a:prstGeom>
          <a:noFill/>
          <a:ln cap="flat" cmpd="sng" w="19050">
            <a:solidFill>
              <a:srgbClr val="595959"/>
            </a:solidFill>
            <a:prstDash val="solid"/>
            <a:round/>
            <a:headEnd len="med" w="med" type="none"/>
            <a:tailEnd len="med" w="med" type="triangle"/>
          </a:ln>
        </p:spPr>
      </p:cxnSp>
      <p:cxnSp>
        <p:nvCxnSpPr>
          <p:cNvPr id="2408" name="Google Shape;2408;p276"/>
          <p:cNvCxnSpPr>
            <a:stCxn id="2405" idx="2"/>
            <a:endCxn id="2398" idx="1"/>
          </p:cNvCxnSpPr>
          <p:nvPr/>
        </p:nvCxnSpPr>
        <p:spPr>
          <a:xfrm flipH="1" rot="-5400000">
            <a:off x="6662000" y="2942638"/>
            <a:ext cx="709500" cy="410100"/>
          </a:xfrm>
          <a:prstGeom prst="curvedConnector2">
            <a:avLst/>
          </a:prstGeom>
          <a:noFill/>
          <a:ln cap="flat" cmpd="sng" w="19050">
            <a:solidFill>
              <a:srgbClr val="595959"/>
            </a:solidFill>
            <a:prstDash val="solid"/>
            <a:round/>
            <a:headEnd len="med" w="med" type="none"/>
            <a:tailEnd len="med" w="med" type="triangle"/>
          </a:ln>
        </p:spPr>
      </p:cxnSp>
      <p:cxnSp>
        <p:nvCxnSpPr>
          <p:cNvPr id="2409" name="Google Shape;2409;p276"/>
          <p:cNvCxnSpPr>
            <a:stCxn id="2405" idx="2"/>
            <a:endCxn id="2406" idx="0"/>
          </p:cNvCxnSpPr>
          <p:nvPr/>
        </p:nvCxnSpPr>
        <p:spPr>
          <a:xfrm flipH="1" rot="-5400000">
            <a:off x="6255650" y="3348988"/>
            <a:ext cx="1112700" cy="600"/>
          </a:xfrm>
          <a:prstGeom prst="curvedConnector3">
            <a:avLst>
              <a:gd fmla="val 49996" name="adj1"/>
            </a:avLst>
          </a:prstGeom>
          <a:noFill/>
          <a:ln cap="flat" cmpd="sng" w="19050">
            <a:solidFill>
              <a:srgbClr val="595959"/>
            </a:solidFill>
            <a:prstDash val="solid"/>
            <a:round/>
            <a:headEnd len="med" w="med" type="none"/>
            <a:tailEnd len="med" w="med" type="triangl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13" name="Shape 2413"/>
        <p:cNvGrpSpPr/>
        <p:nvPr/>
      </p:nvGrpSpPr>
      <p:grpSpPr>
        <a:xfrm>
          <a:off x="0" y="0"/>
          <a:ext cx="0" cy="0"/>
          <a:chOff x="0" y="0"/>
          <a:chExt cx="0" cy="0"/>
        </a:xfrm>
      </p:grpSpPr>
      <p:sp>
        <p:nvSpPr>
          <p:cNvPr id="2414" name="Google Shape;2414;p277"/>
          <p:cNvSpPr txBox="1"/>
          <p:nvPr>
            <p:ph type="ctrTitle"/>
          </p:nvPr>
        </p:nvSpPr>
        <p:spPr>
          <a:xfrm>
            <a:off x="712850" y="289400"/>
            <a:ext cx="79167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A continuous, </a:t>
            </a:r>
            <a:r>
              <a:rPr i="1" lang="en">
                <a:solidFill>
                  <a:srgbClr val="1C304A"/>
                </a:solidFill>
              </a:rPr>
              <a:t>automated</a:t>
            </a:r>
            <a:r>
              <a:rPr lang="en">
                <a:solidFill>
                  <a:srgbClr val="1C304A"/>
                </a:solidFill>
              </a:rPr>
              <a:t> deployment process</a:t>
            </a:r>
            <a:endParaRPr>
              <a:solidFill>
                <a:srgbClr val="1C304A"/>
              </a:solidFill>
            </a:endParaRPr>
          </a:p>
        </p:txBody>
      </p:sp>
      <p:sp>
        <p:nvSpPr>
          <p:cNvPr id="2415" name="Google Shape;2415;p277"/>
          <p:cNvSpPr/>
          <p:nvPr/>
        </p:nvSpPr>
        <p:spPr>
          <a:xfrm rot="2700000">
            <a:off x="4928692" y="1687774"/>
            <a:ext cx="62367" cy="99278"/>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7"/>
          <p:cNvSpPr/>
          <p:nvPr/>
        </p:nvSpPr>
        <p:spPr>
          <a:xfrm>
            <a:off x="4970475" y="1671338"/>
            <a:ext cx="79800" cy="4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7"/>
          <p:cNvSpPr/>
          <p:nvPr/>
        </p:nvSpPr>
        <p:spPr>
          <a:xfrm>
            <a:off x="1355370" y="1314912"/>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grpSp>
        <p:nvGrpSpPr>
          <p:cNvPr id="2418" name="Google Shape;2418;p277"/>
          <p:cNvGrpSpPr/>
          <p:nvPr/>
        </p:nvGrpSpPr>
        <p:grpSpPr>
          <a:xfrm>
            <a:off x="2818838" y="1133611"/>
            <a:ext cx="654825" cy="654827"/>
            <a:chOff x="4899388" y="2885323"/>
            <a:chExt cx="654825" cy="654827"/>
          </a:xfrm>
        </p:grpSpPr>
        <p:sp>
          <p:nvSpPr>
            <p:cNvPr id="2419" name="Google Shape;2419;p277"/>
            <p:cNvSpPr/>
            <p:nvPr/>
          </p:nvSpPr>
          <p:spPr>
            <a:xfrm>
              <a:off x="4998000" y="2984650"/>
              <a:ext cx="454800" cy="54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7"/>
            <p:cNvSpPr/>
            <p:nvPr/>
          </p:nvSpPr>
          <p:spPr>
            <a:xfrm>
              <a:off x="5103750" y="2898425"/>
              <a:ext cx="246500" cy="127725"/>
            </a:xfrm>
            <a:custGeom>
              <a:rect b="b" l="l" r="r" t="t"/>
              <a:pathLst>
                <a:path extrusionOk="0" h="5109" w="9860">
                  <a:moveTo>
                    <a:pt x="1139" y="2180"/>
                  </a:moveTo>
                  <a:lnTo>
                    <a:pt x="2961" y="2245"/>
                  </a:lnTo>
                  <a:lnTo>
                    <a:pt x="3027" y="1529"/>
                  </a:lnTo>
                  <a:lnTo>
                    <a:pt x="3157" y="878"/>
                  </a:lnTo>
                  <a:lnTo>
                    <a:pt x="3710" y="195"/>
                  </a:lnTo>
                  <a:lnTo>
                    <a:pt x="4654" y="0"/>
                  </a:lnTo>
                  <a:lnTo>
                    <a:pt x="5727" y="32"/>
                  </a:lnTo>
                  <a:lnTo>
                    <a:pt x="6346" y="228"/>
                  </a:lnTo>
                  <a:lnTo>
                    <a:pt x="6834" y="748"/>
                  </a:lnTo>
                  <a:lnTo>
                    <a:pt x="7029" y="1562"/>
                  </a:lnTo>
                  <a:lnTo>
                    <a:pt x="7094" y="1985"/>
                  </a:lnTo>
                  <a:lnTo>
                    <a:pt x="8103" y="2115"/>
                  </a:lnTo>
                  <a:lnTo>
                    <a:pt x="9176" y="2408"/>
                  </a:lnTo>
                  <a:lnTo>
                    <a:pt x="9860" y="3026"/>
                  </a:lnTo>
                  <a:lnTo>
                    <a:pt x="9730" y="4132"/>
                  </a:lnTo>
                  <a:lnTo>
                    <a:pt x="9404" y="4718"/>
                  </a:lnTo>
                  <a:lnTo>
                    <a:pt x="8656" y="5076"/>
                  </a:lnTo>
                  <a:lnTo>
                    <a:pt x="1237" y="5109"/>
                  </a:lnTo>
                  <a:lnTo>
                    <a:pt x="586" y="4783"/>
                  </a:lnTo>
                  <a:lnTo>
                    <a:pt x="0" y="4100"/>
                  </a:lnTo>
                  <a:lnTo>
                    <a:pt x="131" y="3254"/>
                  </a:lnTo>
                  <a:close/>
                </a:path>
              </a:pathLst>
            </a:custGeom>
            <a:solidFill>
              <a:srgbClr val="783F04"/>
            </a:solidFill>
            <a:ln>
              <a:noFill/>
            </a:ln>
          </p:spPr>
        </p:sp>
        <p:pic>
          <p:nvPicPr>
            <p:cNvPr descr="thin-0100_to_do_list_reminder_done.png" id="2421" name="Google Shape;2421;p277"/>
            <p:cNvPicPr preferRelativeResize="0"/>
            <p:nvPr/>
          </p:nvPicPr>
          <p:blipFill>
            <a:blip r:embed="rId3">
              <a:alphaModFix/>
            </a:blip>
            <a:stretch>
              <a:fillRect/>
            </a:stretch>
          </p:blipFill>
          <p:spPr>
            <a:xfrm>
              <a:off x="4899388" y="2885323"/>
              <a:ext cx="654825" cy="654827"/>
            </a:xfrm>
            <a:prstGeom prst="rect">
              <a:avLst/>
            </a:prstGeom>
            <a:noFill/>
            <a:ln>
              <a:noFill/>
            </a:ln>
          </p:spPr>
        </p:pic>
      </p:grpSp>
      <p:grpSp>
        <p:nvGrpSpPr>
          <p:cNvPr id="2422" name="Google Shape;2422;p277"/>
          <p:cNvGrpSpPr/>
          <p:nvPr/>
        </p:nvGrpSpPr>
        <p:grpSpPr>
          <a:xfrm>
            <a:off x="4651538" y="1145366"/>
            <a:ext cx="654825" cy="631300"/>
            <a:chOff x="3589738" y="2897091"/>
            <a:chExt cx="654825" cy="631300"/>
          </a:xfrm>
        </p:grpSpPr>
        <p:sp>
          <p:nvSpPr>
            <p:cNvPr id="2423" name="Google Shape;2423;p277"/>
            <p:cNvSpPr/>
            <p:nvPr/>
          </p:nvSpPr>
          <p:spPr>
            <a:xfrm>
              <a:off x="3645200" y="2909000"/>
              <a:ext cx="524700" cy="603600"/>
            </a:xfrm>
            <a:custGeom>
              <a:rect b="b" l="l" r="r" t="t"/>
              <a:pathLst>
                <a:path extrusionOk="0" h="24144" w="20988">
                  <a:moveTo>
                    <a:pt x="97" y="5955"/>
                  </a:moveTo>
                  <a:lnTo>
                    <a:pt x="585" y="5109"/>
                  </a:lnTo>
                  <a:lnTo>
                    <a:pt x="1822" y="4393"/>
                  </a:lnTo>
                  <a:lnTo>
                    <a:pt x="4035" y="3709"/>
                  </a:lnTo>
                  <a:lnTo>
                    <a:pt x="6410" y="3579"/>
                  </a:lnTo>
                  <a:lnTo>
                    <a:pt x="6410" y="2440"/>
                  </a:lnTo>
                  <a:lnTo>
                    <a:pt x="6670" y="1757"/>
                  </a:lnTo>
                  <a:lnTo>
                    <a:pt x="8753" y="618"/>
                  </a:lnTo>
                  <a:lnTo>
                    <a:pt x="10965" y="130"/>
                  </a:lnTo>
                  <a:lnTo>
                    <a:pt x="13699" y="0"/>
                  </a:lnTo>
                  <a:lnTo>
                    <a:pt x="16595" y="195"/>
                  </a:lnTo>
                  <a:lnTo>
                    <a:pt x="18547" y="651"/>
                  </a:lnTo>
                  <a:lnTo>
                    <a:pt x="20304" y="1497"/>
                  </a:lnTo>
                  <a:lnTo>
                    <a:pt x="20988" y="2636"/>
                  </a:lnTo>
                  <a:lnTo>
                    <a:pt x="20955" y="18840"/>
                  </a:lnTo>
                  <a:lnTo>
                    <a:pt x="19751" y="19654"/>
                  </a:lnTo>
                  <a:lnTo>
                    <a:pt x="18384" y="20239"/>
                  </a:lnTo>
                  <a:lnTo>
                    <a:pt x="16725" y="20500"/>
                  </a:lnTo>
                  <a:lnTo>
                    <a:pt x="15423" y="20727"/>
                  </a:lnTo>
                  <a:lnTo>
                    <a:pt x="14805" y="20955"/>
                  </a:lnTo>
                  <a:lnTo>
                    <a:pt x="14675" y="21834"/>
                  </a:lnTo>
                  <a:lnTo>
                    <a:pt x="14187" y="22680"/>
                  </a:lnTo>
                  <a:lnTo>
                    <a:pt x="13081" y="23200"/>
                  </a:lnTo>
                  <a:lnTo>
                    <a:pt x="12007" y="23721"/>
                  </a:lnTo>
                  <a:lnTo>
                    <a:pt x="9013" y="24144"/>
                  </a:lnTo>
                  <a:lnTo>
                    <a:pt x="5141" y="24144"/>
                  </a:lnTo>
                  <a:lnTo>
                    <a:pt x="3579" y="23884"/>
                  </a:lnTo>
                  <a:lnTo>
                    <a:pt x="2147" y="23558"/>
                  </a:lnTo>
                  <a:lnTo>
                    <a:pt x="1171" y="23103"/>
                  </a:lnTo>
                  <a:lnTo>
                    <a:pt x="325" y="22549"/>
                  </a:lnTo>
                  <a:lnTo>
                    <a:pt x="0" y="21866"/>
                  </a:lnTo>
                  <a:lnTo>
                    <a:pt x="0" y="19491"/>
                  </a:lnTo>
                  <a:lnTo>
                    <a:pt x="0" y="14675"/>
                  </a:lnTo>
                  <a:close/>
                </a:path>
              </a:pathLst>
            </a:custGeom>
            <a:solidFill>
              <a:schemeClr val="accent4"/>
            </a:solidFill>
            <a:ln>
              <a:noFill/>
            </a:ln>
          </p:spPr>
        </p:sp>
        <p:pic>
          <p:nvPicPr>
            <p:cNvPr descr="thin-0358_database_raid.png" id="2424" name="Google Shape;2424;p277"/>
            <p:cNvPicPr preferRelativeResize="0"/>
            <p:nvPr/>
          </p:nvPicPr>
          <p:blipFill>
            <a:blip r:embed="rId4">
              <a:alphaModFix/>
            </a:blip>
            <a:stretch>
              <a:fillRect/>
            </a:stretch>
          </p:blipFill>
          <p:spPr>
            <a:xfrm>
              <a:off x="3589738" y="2897091"/>
              <a:ext cx="654825" cy="631300"/>
            </a:xfrm>
            <a:prstGeom prst="rect">
              <a:avLst/>
            </a:prstGeom>
            <a:noFill/>
            <a:ln>
              <a:noFill/>
            </a:ln>
          </p:spPr>
        </p:pic>
      </p:grpSp>
      <p:grpSp>
        <p:nvGrpSpPr>
          <p:cNvPr id="2425" name="Google Shape;2425;p277"/>
          <p:cNvGrpSpPr/>
          <p:nvPr/>
        </p:nvGrpSpPr>
        <p:grpSpPr>
          <a:xfrm>
            <a:off x="5773144" y="3188188"/>
            <a:ext cx="628450" cy="628450"/>
            <a:chOff x="6402944" y="3347825"/>
            <a:chExt cx="628450" cy="628450"/>
          </a:xfrm>
        </p:grpSpPr>
        <p:sp>
          <p:nvSpPr>
            <p:cNvPr id="2426" name="Google Shape;2426;p277"/>
            <p:cNvSpPr/>
            <p:nvPr/>
          </p:nvSpPr>
          <p:spPr>
            <a:xfrm>
              <a:off x="6854675" y="3379100"/>
              <a:ext cx="137500" cy="452100"/>
            </a:xfrm>
            <a:custGeom>
              <a:rect b="b" l="l" r="r" t="t"/>
              <a:pathLst>
                <a:path extrusionOk="0" h="18084" w="5500">
                  <a:moveTo>
                    <a:pt x="0" y="950"/>
                  </a:moveTo>
                  <a:lnTo>
                    <a:pt x="1181" y="115"/>
                  </a:lnTo>
                  <a:lnTo>
                    <a:pt x="2131" y="0"/>
                  </a:lnTo>
                  <a:lnTo>
                    <a:pt x="3052" y="403"/>
                  </a:lnTo>
                  <a:lnTo>
                    <a:pt x="3571" y="1325"/>
                  </a:lnTo>
                  <a:lnTo>
                    <a:pt x="3369" y="2160"/>
                  </a:lnTo>
                  <a:lnTo>
                    <a:pt x="2448" y="3398"/>
                  </a:lnTo>
                  <a:lnTo>
                    <a:pt x="2764" y="3744"/>
                  </a:lnTo>
                  <a:lnTo>
                    <a:pt x="3657" y="3801"/>
                  </a:lnTo>
                  <a:lnTo>
                    <a:pt x="4521" y="4262"/>
                  </a:lnTo>
                  <a:lnTo>
                    <a:pt x="5010" y="4982"/>
                  </a:lnTo>
                  <a:lnTo>
                    <a:pt x="4838" y="5759"/>
                  </a:lnTo>
                  <a:lnTo>
                    <a:pt x="4377" y="6652"/>
                  </a:lnTo>
                  <a:lnTo>
                    <a:pt x="2332" y="8351"/>
                  </a:lnTo>
                  <a:lnTo>
                    <a:pt x="2880" y="8581"/>
                  </a:lnTo>
                  <a:lnTo>
                    <a:pt x="3887" y="8581"/>
                  </a:lnTo>
                  <a:lnTo>
                    <a:pt x="5097" y="8840"/>
                  </a:lnTo>
                  <a:lnTo>
                    <a:pt x="5500" y="9560"/>
                  </a:lnTo>
                  <a:lnTo>
                    <a:pt x="5471" y="10395"/>
                  </a:lnTo>
                  <a:lnTo>
                    <a:pt x="4866" y="11403"/>
                  </a:lnTo>
                  <a:lnTo>
                    <a:pt x="2160" y="13044"/>
                  </a:lnTo>
                  <a:lnTo>
                    <a:pt x="3369" y="12612"/>
                  </a:lnTo>
                  <a:lnTo>
                    <a:pt x="4204" y="13016"/>
                  </a:lnTo>
                  <a:lnTo>
                    <a:pt x="4665" y="13879"/>
                  </a:lnTo>
                  <a:lnTo>
                    <a:pt x="4550" y="15002"/>
                  </a:lnTo>
                  <a:lnTo>
                    <a:pt x="3743" y="15694"/>
                  </a:lnTo>
                  <a:lnTo>
                    <a:pt x="58" y="18084"/>
                  </a:lnTo>
                  <a:close/>
                </a:path>
              </a:pathLst>
            </a:custGeom>
            <a:solidFill>
              <a:srgbClr val="783F04"/>
            </a:solidFill>
            <a:ln>
              <a:noFill/>
            </a:ln>
          </p:spPr>
        </p:sp>
        <p:sp>
          <p:nvSpPr>
            <p:cNvPr id="2427" name="Google Shape;2427;p277"/>
            <p:cNvSpPr/>
            <p:nvPr/>
          </p:nvSpPr>
          <p:spPr>
            <a:xfrm>
              <a:off x="6583275" y="3798800"/>
              <a:ext cx="267800" cy="86375"/>
            </a:xfrm>
            <a:custGeom>
              <a:rect b="b" l="l" r="r" t="t"/>
              <a:pathLst>
                <a:path extrusionOk="0" h="3455" w="10712">
                  <a:moveTo>
                    <a:pt x="0" y="0"/>
                  </a:moveTo>
                  <a:lnTo>
                    <a:pt x="10712" y="86"/>
                  </a:lnTo>
                  <a:lnTo>
                    <a:pt x="10712" y="1584"/>
                  </a:lnTo>
                  <a:lnTo>
                    <a:pt x="10510" y="2707"/>
                  </a:lnTo>
                  <a:lnTo>
                    <a:pt x="9963" y="3110"/>
                  </a:lnTo>
                  <a:lnTo>
                    <a:pt x="8437" y="3455"/>
                  </a:lnTo>
                  <a:lnTo>
                    <a:pt x="2937" y="3311"/>
                  </a:lnTo>
                  <a:lnTo>
                    <a:pt x="1354" y="3340"/>
                  </a:lnTo>
                  <a:lnTo>
                    <a:pt x="691" y="3110"/>
                  </a:lnTo>
                  <a:lnTo>
                    <a:pt x="346" y="2764"/>
                  </a:lnTo>
                  <a:lnTo>
                    <a:pt x="0" y="1987"/>
                  </a:lnTo>
                  <a:close/>
                </a:path>
              </a:pathLst>
            </a:custGeom>
            <a:solidFill>
              <a:srgbClr val="073763"/>
            </a:solidFill>
            <a:ln>
              <a:noFill/>
            </a:ln>
          </p:spPr>
        </p:sp>
        <p:sp>
          <p:nvSpPr>
            <p:cNvPr id="2428" name="Google Shape;2428;p277"/>
            <p:cNvSpPr/>
            <p:nvPr/>
          </p:nvSpPr>
          <p:spPr>
            <a:xfrm>
              <a:off x="6581850" y="3354625"/>
              <a:ext cx="274975" cy="87100"/>
            </a:xfrm>
            <a:custGeom>
              <a:rect b="b" l="l" r="r" t="t"/>
              <a:pathLst>
                <a:path extrusionOk="0" h="3484" w="10999">
                  <a:moveTo>
                    <a:pt x="0" y="3456"/>
                  </a:moveTo>
                  <a:lnTo>
                    <a:pt x="10999" y="3484"/>
                  </a:lnTo>
                  <a:lnTo>
                    <a:pt x="10971" y="2102"/>
                  </a:lnTo>
                  <a:lnTo>
                    <a:pt x="10567" y="922"/>
                  </a:lnTo>
                  <a:lnTo>
                    <a:pt x="9761" y="202"/>
                  </a:lnTo>
                  <a:lnTo>
                    <a:pt x="8667" y="0"/>
                  </a:lnTo>
                  <a:lnTo>
                    <a:pt x="1324" y="202"/>
                  </a:lnTo>
                  <a:lnTo>
                    <a:pt x="403" y="691"/>
                  </a:lnTo>
                  <a:lnTo>
                    <a:pt x="172" y="1498"/>
                  </a:lnTo>
                  <a:close/>
                </a:path>
              </a:pathLst>
            </a:custGeom>
            <a:solidFill>
              <a:srgbClr val="073763"/>
            </a:solidFill>
            <a:ln>
              <a:noFill/>
            </a:ln>
          </p:spPr>
        </p:sp>
        <p:sp>
          <p:nvSpPr>
            <p:cNvPr id="2429" name="Google Shape;2429;p277"/>
            <p:cNvSpPr/>
            <p:nvPr/>
          </p:nvSpPr>
          <p:spPr>
            <a:xfrm>
              <a:off x="6582550" y="3441725"/>
              <a:ext cx="267075" cy="356350"/>
            </a:xfrm>
            <a:custGeom>
              <a:rect b="b" l="l" r="r" t="t"/>
              <a:pathLst>
                <a:path extrusionOk="0" h="14254" w="10683">
                  <a:moveTo>
                    <a:pt x="58" y="0"/>
                  </a:moveTo>
                  <a:lnTo>
                    <a:pt x="10683" y="58"/>
                  </a:lnTo>
                  <a:lnTo>
                    <a:pt x="10683" y="14254"/>
                  </a:lnTo>
                  <a:lnTo>
                    <a:pt x="0" y="14254"/>
                  </a:lnTo>
                  <a:close/>
                </a:path>
              </a:pathLst>
            </a:custGeom>
            <a:solidFill>
              <a:schemeClr val="lt1"/>
            </a:solidFill>
            <a:ln>
              <a:noFill/>
            </a:ln>
          </p:spPr>
        </p:sp>
        <p:sp>
          <p:nvSpPr>
            <p:cNvPr id="2430" name="Google Shape;2430;p277"/>
            <p:cNvSpPr/>
            <p:nvPr/>
          </p:nvSpPr>
          <p:spPr>
            <a:xfrm>
              <a:off x="6445775" y="3440300"/>
              <a:ext cx="326825" cy="516875"/>
            </a:xfrm>
            <a:custGeom>
              <a:rect b="b" l="l" r="r" t="t"/>
              <a:pathLst>
                <a:path extrusionOk="0" h="20675" w="13073">
                  <a:moveTo>
                    <a:pt x="231" y="12670"/>
                  </a:moveTo>
                  <a:lnTo>
                    <a:pt x="893" y="10740"/>
                  </a:lnTo>
                  <a:lnTo>
                    <a:pt x="922" y="8206"/>
                  </a:lnTo>
                  <a:lnTo>
                    <a:pt x="893" y="3916"/>
                  </a:lnTo>
                  <a:lnTo>
                    <a:pt x="893" y="1180"/>
                  </a:lnTo>
                  <a:lnTo>
                    <a:pt x="1354" y="29"/>
                  </a:lnTo>
                  <a:lnTo>
                    <a:pt x="2621" y="0"/>
                  </a:lnTo>
                  <a:lnTo>
                    <a:pt x="3686" y="1123"/>
                  </a:lnTo>
                  <a:lnTo>
                    <a:pt x="4780" y="4060"/>
                  </a:lnTo>
                  <a:lnTo>
                    <a:pt x="5328" y="5932"/>
                  </a:lnTo>
                  <a:lnTo>
                    <a:pt x="5500" y="10740"/>
                  </a:lnTo>
                  <a:lnTo>
                    <a:pt x="5443" y="15866"/>
                  </a:lnTo>
                  <a:lnTo>
                    <a:pt x="5846" y="17277"/>
                  </a:lnTo>
                  <a:lnTo>
                    <a:pt x="7113" y="17680"/>
                  </a:lnTo>
                  <a:lnTo>
                    <a:pt x="13073" y="17622"/>
                  </a:lnTo>
                  <a:lnTo>
                    <a:pt x="12699" y="18198"/>
                  </a:lnTo>
                  <a:lnTo>
                    <a:pt x="7746" y="20329"/>
                  </a:lnTo>
                  <a:lnTo>
                    <a:pt x="6767" y="20675"/>
                  </a:lnTo>
                  <a:lnTo>
                    <a:pt x="5328" y="20675"/>
                  </a:lnTo>
                  <a:lnTo>
                    <a:pt x="3945" y="20214"/>
                  </a:lnTo>
                  <a:lnTo>
                    <a:pt x="2707" y="19638"/>
                  </a:lnTo>
                  <a:lnTo>
                    <a:pt x="1814" y="19033"/>
                  </a:lnTo>
                  <a:lnTo>
                    <a:pt x="979" y="18026"/>
                  </a:lnTo>
                  <a:lnTo>
                    <a:pt x="346" y="16759"/>
                  </a:lnTo>
                  <a:lnTo>
                    <a:pt x="0" y="15434"/>
                  </a:lnTo>
                  <a:lnTo>
                    <a:pt x="0" y="13735"/>
                  </a:lnTo>
                  <a:close/>
                </a:path>
              </a:pathLst>
            </a:custGeom>
            <a:solidFill>
              <a:srgbClr val="783F04"/>
            </a:solidFill>
            <a:ln>
              <a:noFill/>
            </a:ln>
          </p:spPr>
        </p:sp>
        <p:pic>
          <p:nvPicPr>
            <p:cNvPr descr="thin-0019_mobile_iphone.png" id="2431" name="Google Shape;2431;p277"/>
            <p:cNvPicPr preferRelativeResize="0"/>
            <p:nvPr/>
          </p:nvPicPr>
          <p:blipFill>
            <a:blip r:embed="rId5">
              <a:alphaModFix/>
            </a:blip>
            <a:stretch>
              <a:fillRect/>
            </a:stretch>
          </p:blipFill>
          <p:spPr>
            <a:xfrm>
              <a:off x="6402944" y="3347825"/>
              <a:ext cx="628450" cy="628450"/>
            </a:xfrm>
            <a:prstGeom prst="rect">
              <a:avLst/>
            </a:prstGeom>
            <a:noFill/>
            <a:ln>
              <a:noFill/>
            </a:ln>
          </p:spPr>
        </p:pic>
      </p:grpSp>
      <p:grpSp>
        <p:nvGrpSpPr>
          <p:cNvPr id="2432" name="Google Shape;2432;p277"/>
          <p:cNvGrpSpPr/>
          <p:nvPr/>
        </p:nvGrpSpPr>
        <p:grpSpPr>
          <a:xfrm>
            <a:off x="7221800" y="3174998"/>
            <a:ext cx="654825" cy="654827"/>
            <a:chOff x="7686225" y="3334648"/>
            <a:chExt cx="654825" cy="654827"/>
          </a:xfrm>
        </p:grpSpPr>
        <p:sp>
          <p:nvSpPr>
            <p:cNvPr id="2433" name="Google Shape;2433;p277"/>
            <p:cNvSpPr/>
            <p:nvPr/>
          </p:nvSpPr>
          <p:spPr>
            <a:xfrm>
              <a:off x="8023025" y="3610175"/>
              <a:ext cx="268525" cy="362100"/>
            </a:xfrm>
            <a:custGeom>
              <a:rect b="b" l="l" r="r" t="t"/>
              <a:pathLst>
                <a:path extrusionOk="0" h="14484" w="10741">
                  <a:moveTo>
                    <a:pt x="1037" y="5903"/>
                  </a:moveTo>
                  <a:lnTo>
                    <a:pt x="87" y="4464"/>
                  </a:lnTo>
                  <a:lnTo>
                    <a:pt x="0" y="4061"/>
                  </a:lnTo>
                  <a:lnTo>
                    <a:pt x="173" y="3398"/>
                  </a:lnTo>
                  <a:lnTo>
                    <a:pt x="605" y="2995"/>
                  </a:lnTo>
                  <a:lnTo>
                    <a:pt x="1296" y="3024"/>
                  </a:lnTo>
                  <a:lnTo>
                    <a:pt x="1959" y="3312"/>
                  </a:lnTo>
                  <a:lnTo>
                    <a:pt x="3629" y="5673"/>
                  </a:lnTo>
                  <a:lnTo>
                    <a:pt x="3629" y="0"/>
                  </a:lnTo>
                  <a:lnTo>
                    <a:pt x="4205" y="116"/>
                  </a:lnTo>
                  <a:lnTo>
                    <a:pt x="4665" y="519"/>
                  </a:lnTo>
                  <a:lnTo>
                    <a:pt x="6393" y="2822"/>
                  </a:lnTo>
                  <a:lnTo>
                    <a:pt x="6710" y="3686"/>
                  </a:lnTo>
                  <a:lnTo>
                    <a:pt x="6883" y="9560"/>
                  </a:lnTo>
                  <a:lnTo>
                    <a:pt x="7430" y="10799"/>
                  </a:lnTo>
                  <a:lnTo>
                    <a:pt x="8869" y="12411"/>
                  </a:lnTo>
                  <a:lnTo>
                    <a:pt x="10741" y="14456"/>
                  </a:lnTo>
                  <a:lnTo>
                    <a:pt x="5529" y="14484"/>
                  </a:lnTo>
                  <a:lnTo>
                    <a:pt x="4521" y="12901"/>
                  </a:lnTo>
                  <a:lnTo>
                    <a:pt x="3629" y="10971"/>
                  </a:lnTo>
                  <a:lnTo>
                    <a:pt x="3053" y="9820"/>
                  </a:lnTo>
                  <a:lnTo>
                    <a:pt x="2851" y="8898"/>
                  </a:lnTo>
                  <a:close/>
                </a:path>
              </a:pathLst>
            </a:custGeom>
            <a:solidFill>
              <a:srgbClr val="FCE5CD"/>
            </a:solidFill>
            <a:ln>
              <a:noFill/>
            </a:ln>
          </p:spPr>
        </p:sp>
        <p:sp>
          <p:nvSpPr>
            <p:cNvPr id="2434" name="Google Shape;2434;p277"/>
            <p:cNvSpPr/>
            <p:nvPr/>
          </p:nvSpPr>
          <p:spPr>
            <a:xfrm>
              <a:off x="7696925" y="3344550"/>
              <a:ext cx="415375" cy="506075"/>
            </a:xfrm>
            <a:custGeom>
              <a:rect b="b" l="l" r="r" t="t"/>
              <a:pathLst>
                <a:path extrusionOk="0" h="20243" w="16615">
                  <a:moveTo>
                    <a:pt x="16500" y="15837"/>
                  </a:moveTo>
                  <a:lnTo>
                    <a:pt x="16615" y="749"/>
                  </a:lnTo>
                  <a:lnTo>
                    <a:pt x="16356" y="58"/>
                  </a:lnTo>
                  <a:lnTo>
                    <a:pt x="15262" y="0"/>
                  </a:lnTo>
                  <a:lnTo>
                    <a:pt x="864" y="0"/>
                  </a:lnTo>
                  <a:lnTo>
                    <a:pt x="173" y="317"/>
                  </a:lnTo>
                  <a:lnTo>
                    <a:pt x="0" y="1728"/>
                  </a:lnTo>
                  <a:lnTo>
                    <a:pt x="87" y="19293"/>
                  </a:lnTo>
                  <a:lnTo>
                    <a:pt x="547" y="20070"/>
                  </a:lnTo>
                  <a:lnTo>
                    <a:pt x="2045" y="20243"/>
                  </a:lnTo>
                  <a:lnTo>
                    <a:pt x="15953" y="20185"/>
                  </a:lnTo>
                  <a:lnTo>
                    <a:pt x="14599" y="17335"/>
                  </a:lnTo>
                  <a:lnTo>
                    <a:pt x="2621" y="17335"/>
                  </a:lnTo>
                  <a:lnTo>
                    <a:pt x="2678" y="2678"/>
                  </a:lnTo>
                  <a:lnTo>
                    <a:pt x="13995" y="2707"/>
                  </a:lnTo>
                  <a:lnTo>
                    <a:pt x="14024" y="13591"/>
                  </a:lnTo>
                  <a:lnTo>
                    <a:pt x="14772" y="13707"/>
                  </a:lnTo>
                  <a:lnTo>
                    <a:pt x="16212" y="15809"/>
                  </a:lnTo>
                  <a:close/>
                </a:path>
              </a:pathLst>
            </a:custGeom>
            <a:solidFill>
              <a:srgbClr val="E06666"/>
            </a:solidFill>
            <a:ln>
              <a:noFill/>
            </a:ln>
          </p:spPr>
        </p:sp>
        <p:sp>
          <p:nvSpPr>
            <p:cNvPr id="2435" name="Google Shape;2435;p277"/>
            <p:cNvSpPr/>
            <p:nvPr/>
          </p:nvSpPr>
          <p:spPr>
            <a:xfrm>
              <a:off x="7805625" y="3477000"/>
              <a:ext cx="86400" cy="85675"/>
            </a:xfrm>
            <a:custGeom>
              <a:rect b="b" l="l" r="r" t="t"/>
              <a:pathLst>
                <a:path extrusionOk="0" h="3427" w="3456">
                  <a:moveTo>
                    <a:pt x="29" y="0"/>
                  </a:moveTo>
                  <a:lnTo>
                    <a:pt x="0" y="3341"/>
                  </a:lnTo>
                  <a:lnTo>
                    <a:pt x="3398" y="3427"/>
                  </a:lnTo>
                  <a:lnTo>
                    <a:pt x="3456" y="58"/>
                  </a:lnTo>
                  <a:close/>
                </a:path>
              </a:pathLst>
            </a:custGeom>
            <a:solidFill>
              <a:srgbClr val="6AA84F"/>
            </a:solidFill>
            <a:ln>
              <a:noFill/>
            </a:ln>
          </p:spPr>
        </p:sp>
        <p:sp>
          <p:nvSpPr>
            <p:cNvPr id="2436" name="Google Shape;2436;p277"/>
            <p:cNvSpPr/>
            <p:nvPr/>
          </p:nvSpPr>
          <p:spPr>
            <a:xfrm>
              <a:off x="7763875" y="3411500"/>
              <a:ext cx="296600" cy="368575"/>
            </a:xfrm>
            <a:custGeom>
              <a:rect b="b" l="l" r="r" t="t"/>
              <a:pathLst>
                <a:path extrusionOk="0" h="14743" w="11864">
                  <a:moveTo>
                    <a:pt x="0" y="0"/>
                  </a:moveTo>
                  <a:lnTo>
                    <a:pt x="11374" y="29"/>
                  </a:lnTo>
                  <a:lnTo>
                    <a:pt x="11317" y="10942"/>
                  </a:lnTo>
                  <a:lnTo>
                    <a:pt x="10539" y="11345"/>
                  </a:lnTo>
                  <a:lnTo>
                    <a:pt x="10453" y="11892"/>
                  </a:lnTo>
                  <a:lnTo>
                    <a:pt x="10827" y="12843"/>
                  </a:lnTo>
                  <a:lnTo>
                    <a:pt x="11864" y="14570"/>
                  </a:lnTo>
                  <a:lnTo>
                    <a:pt x="11403" y="14743"/>
                  </a:lnTo>
                  <a:lnTo>
                    <a:pt x="144" y="14714"/>
                  </a:lnTo>
                  <a:close/>
                </a:path>
              </a:pathLst>
            </a:custGeom>
            <a:solidFill>
              <a:schemeClr val="lt1"/>
            </a:solidFill>
            <a:ln>
              <a:noFill/>
            </a:ln>
          </p:spPr>
        </p:sp>
        <p:pic>
          <p:nvPicPr>
            <p:cNvPr descr="thin-0020_ipad_reading_mobile.png" id="2437" name="Google Shape;2437;p277"/>
            <p:cNvPicPr preferRelativeResize="0"/>
            <p:nvPr/>
          </p:nvPicPr>
          <p:blipFill>
            <a:blip r:embed="rId6">
              <a:alphaModFix/>
            </a:blip>
            <a:stretch>
              <a:fillRect/>
            </a:stretch>
          </p:blipFill>
          <p:spPr>
            <a:xfrm>
              <a:off x="7686225" y="3334648"/>
              <a:ext cx="654825" cy="654827"/>
            </a:xfrm>
            <a:prstGeom prst="rect">
              <a:avLst/>
            </a:prstGeom>
            <a:noFill/>
            <a:ln>
              <a:noFill/>
            </a:ln>
          </p:spPr>
        </p:pic>
      </p:grpSp>
      <p:sp>
        <p:nvSpPr>
          <p:cNvPr id="2438" name="Google Shape;2438;p277"/>
          <p:cNvSpPr txBox="1"/>
          <p:nvPr/>
        </p:nvSpPr>
        <p:spPr>
          <a:xfrm>
            <a:off x="935675" y="1791238"/>
            <a:ext cx="1125000" cy="8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 developer makes a change</a:t>
            </a:r>
            <a:endParaRPr/>
          </a:p>
        </p:txBody>
      </p:sp>
      <p:sp>
        <p:nvSpPr>
          <p:cNvPr id="2439" name="Google Shape;2439;p277"/>
          <p:cNvSpPr txBox="1"/>
          <p:nvPr/>
        </p:nvSpPr>
        <p:spPr>
          <a:xfrm>
            <a:off x="258375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CI process detects change and runs tests</a:t>
            </a:r>
            <a:endParaRPr/>
          </a:p>
        </p:txBody>
      </p:sp>
      <p:sp>
        <p:nvSpPr>
          <p:cNvPr id="2440" name="Google Shape;2440;p277"/>
          <p:cNvSpPr txBox="1"/>
          <p:nvPr/>
        </p:nvSpPr>
        <p:spPr>
          <a:xfrm>
            <a:off x="4416463"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CI process also runs security &amp; compliance scans</a:t>
            </a:r>
            <a:endParaRPr/>
          </a:p>
        </p:txBody>
      </p:sp>
      <p:grpSp>
        <p:nvGrpSpPr>
          <p:cNvPr id="2441" name="Google Shape;2441;p277"/>
          <p:cNvGrpSpPr/>
          <p:nvPr/>
        </p:nvGrpSpPr>
        <p:grpSpPr>
          <a:xfrm>
            <a:off x="6484250" y="1133611"/>
            <a:ext cx="654825" cy="654827"/>
            <a:chOff x="7031400" y="2078498"/>
            <a:chExt cx="654825" cy="654827"/>
          </a:xfrm>
        </p:grpSpPr>
        <p:pic>
          <p:nvPicPr>
            <p:cNvPr descr="thin-0052_settings_gears_preferences_gearbox.png" id="2442" name="Google Shape;2442;p277"/>
            <p:cNvPicPr preferRelativeResize="0"/>
            <p:nvPr/>
          </p:nvPicPr>
          <p:blipFill>
            <a:blip r:embed="rId7">
              <a:alphaModFix/>
            </a:blip>
            <a:stretch>
              <a:fillRect/>
            </a:stretch>
          </p:blipFill>
          <p:spPr>
            <a:xfrm>
              <a:off x="7031400" y="2078498"/>
              <a:ext cx="654825" cy="654827"/>
            </a:xfrm>
            <a:prstGeom prst="rect">
              <a:avLst/>
            </a:prstGeom>
            <a:noFill/>
            <a:ln>
              <a:noFill/>
            </a:ln>
          </p:spPr>
        </p:pic>
        <p:sp>
          <p:nvSpPr>
            <p:cNvPr id="2443" name="Google Shape;2443;p277"/>
            <p:cNvSpPr/>
            <p:nvPr/>
          </p:nvSpPr>
          <p:spPr>
            <a:xfrm>
              <a:off x="7390275" y="2094125"/>
              <a:ext cx="278575" cy="280025"/>
            </a:xfrm>
            <a:custGeom>
              <a:rect b="b" l="l" r="r" t="t"/>
              <a:pathLst>
                <a:path extrusionOk="0" h="11201" w="11143">
                  <a:moveTo>
                    <a:pt x="2908" y="2131"/>
                  </a:moveTo>
                  <a:lnTo>
                    <a:pt x="2591" y="605"/>
                  </a:lnTo>
                  <a:lnTo>
                    <a:pt x="4060" y="0"/>
                  </a:lnTo>
                  <a:lnTo>
                    <a:pt x="4895" y="1209"/>
                  </a:lnTo>
                  <a:lnTo>
                    <a:pt x="6306" y="1296"/>
                  </a:lnTo>
                  <a:lnTo>
                    <a:pt x="6968" y="0"/>
                  </a:lnTo>
                  <a:lnTo>
                    <a:pt x="8465" y="489"/>
                  </a:lnTo>
                  <a:lnTo>
                    <a:pt x="8206" y="2044"/>
                  </a:lnTo>
                  <a:lnTo>
                    <a:pt x="9070" y="2908"/>
                  </a:lnTo>
                  <a:lnTo>
                    <a:pt x="10567" y="2736"/>
                  </a:lnTo>
                  <a:lnTo>
                    <a:pt x="11143" y="4060"/>
                  </a:lnTo>
                  <a:lnTo>
                    <a:pt x="9905" y="5010"/>
                  </a:lnTo>
                  <a:lnTo>
                    <a:pt x="10020" y="6277"/>
                  </a:lnTo>
                  <a:lnTo>
                    <a:pt x="11086" y="7141"/>
                  </a:lnTo>
                  <a:lnTo>
                    <a:pt x="10654" y="8408"/>
                  </a:lnTo>
                  <a:lnTo>
                    <a:pt x="9099" y="8178"/>
                  </a:lnTo>
                  <a:lnTo>
                    <a:pt x="8235" y="8984"/>
                  </a:lnTo>
                  <a:lnTo>
                    <a:pt x="8494" y="10568"/>
                  </a:lnTo>
                  <a:lnTo>
                    <a:pt x="7112" y="11201"/>
                  </a:lnTo>
                  <a:lnTo>
                    <a:pt x="6277" y="9877"/>
                  </a:lnTo>
                  <a:lnTo>
                    <a:pt x="4924" y="9905"/>
                  </a:lnTo>
                  <a:lnTo>
                    <a:pt x="4175" y="11201"/>
                  </a:lnTo>
                  <a:lnTo>
                    <a:pt x="2879" y="10683"/>
                  </a:lnTo>
                  <a:lnTo>
                    <a:pt x="2908" y="9214"/>
                  </a:lnTo>
                  <a:lnTo>
                    <a:pt x="2246" y="8264"/>
                  </a:lnTo>
                  <a:lnTo>
                    <a:pt x="604" y="8437"/>
                  </a:lnTo>
                  <a:lnTo>
                    <a:pt x="0" y="7372"/>
                  </a:lnTo>
                  <a:lnTo>
                    <a:pt x="172" y="6968"/>
                  </a:lnTo>
                  <a:lnTo>
                    <a:pt x="1238" y="6364"/>
                  </a:lnTo>
                  <a:lnTo>
                    <a:pt x="3657" y="6047"/>
                  </a:lnTo>
                  <a:lnTo>
                    <a:pt x="4405" y="7141"/>
                  </a:lnTo>
                  <a:lnTo>
                    <a:pt x="5125" y="7400"/>
                  </a:lnTo>
                  <a:lnTo>
                    <a:pt x="6104" y="7400"/>
                  </a:lnTo>
                  <a:lnTo>
                    <a:pt x="7083" y="6968"/>
                  </a:lnTo>
                  <a:lnTo>
                    <a:pt x="7458" y="6277"/>
                  </a:lnTo>
                  <a:lnTo>
                    <a:pt x="7486" y="5154"/>
                  </a:lnTo>
                  <a:lnTo>
                    <a:pt x="6997" y="4146"/>
                  </a:lnTo>
                  <a:lnTo>
                    <a:pt x="5845" y="3686"/>
                  </a:lnTo>
                  <a:lnTo>
                    <a:pt x="4578" y="3859"/>
                  </a:lnTo>
                  <a:lnTo>
                    <a:pt x="3858" y="4722"/>
                  </a:lnTo>
                  <a:lnTo>
                    <a:pt x="1756" y="3081"/>
                  </a:lnTo>
                  <a:close/>
                </a:path>
              </a:pathLst>
            </a:custGeom>
            <a:solidFill>
              <a:schemeClr val="dk2"/>
            </a:solidFill>
            <a:ln>
              <a:noFill/>
            </a:ln>
          </p:spPr>
        </p:sp>
        <p:sp>
          <p:nvSpPr>
            <p:cNvPr id="2444" name="Google Shape;2444;p277"/>
            <p:cNvSpPr/>
            <p:nvPr/>
          </p:nvSpPr>
          <p:spPr>
            <a:xfrm>
              <a:off x="7392425" y="2163950"/>
              <a:ext cx="102950" cy="102950"/>
            </a:xfrm>
            <a:custGeom>
              <a:rect b="b" l="l" r="r" t="t"/>
              <a:pathLst>
                <a:path extrusionOk="0" h="4118" w="4118">
                  <a:moveTo>
                    <a:pt x="1267" y="4118"/>
                  </a:moveTo>
                  <a:lnTo>
                    <a:pt x="1267" y="2217"/>
                  </a:lnTo>
                  <a:lnTo>
                    <a:pt x="0" y="1382"/>
                  </a:lnTo>
                  <a:lnTo>
                    <a:pt x="346" y="0"/>
                  </a:lnTo>
                  <a:lnTo>
                    <a:pt x="3743" y="230"/>
                  </a:lnTo>
                  <a:lnTo>
                    <a:pt x="4118" y="950"/>
                  </a:lnTo>
                  <a:lnTo>
                    <a:pt x="3628" y="2304"/>
                  </a:lnTo>
                  <a:lnTo>
                    <a:pt x="3571" y="4118"/>
                  </a:lnTo>
                  <a:lnTo>
                    <a:pt x="1555" y="4060"/>
                  </a:lnTo>
                  <a:close/>
                </a:path>
              </a:pathLst>
            </a:custGeom>
            <a:solidFill>
              <a:schemeClr val="dk2"/>
            </a:solidFill>
            <a:ln>
              <a:noFill/>
            </a:ln>
          </p:spPr>
        </p:sp>
        <p:sp>
          <p:nvSpPr>
            <p:cNvPr id="2445" name="Google Shape;2445;p277"/>
            <p:cNvSpPr/>
            <p:nvPr/>
          </p:nvSpPr>
          <p:spPr>
            <a:xfrm>
              <a:off x="7090800" y="2319450"/>
              <a:ext cx="359225" cy="400975"/>
            </a:xfrm>
            <a:custGeom>
              <a:rect b="b" l="l" r="r" t="t"/>
              <a:pathLst>
                <a:path extrusionOk="0" h="16039" w="14369">
                  <a:moveTo>
                    <a:pt x="1238" y="4895"/>
                  </a:moveTo>
                  <a:lnTo>
                    <a:pt x="29" y="3081"/>
                  </a:lnTo>
                  <a:lnTo>
                    <a:pt x="1353" y="1670"/>
                  </a:lnTo>
                  <a:lnTo>
                    <a:pt x="3196" y="2879"/>
                  </a:lnTo>
                  <a:lnTo>
                    <a:pt x="4953" y="2217"/>
                  </a:lnTo>
                  <a:lnTo>
                    <a:pt x="5212" y="144"/>
                  </a:lnTo>
                  <a:lnTo>
                    <a:pt x="7400" y="0"/>
                  </a:lnTo>
                  <a:lnTo>
                    <a:pt x="7717" y="1929"/>
                  </a:lnTo>
                  <a:lnTo>
                    <a:pt x="9157" y="2764"/>
                  </a:lnTo>
                  <a:lnTo>
                    <a:pt x="9819" y="2591"/>
                  </a:lnTo>
                  <a:lnTo>
                    <a:pt x="11086" y="1584"/>
                  </a:lnTo>
                  <a:lnTo>
                    <a:pt x="12612" y="2937"/>
                  </a:lnTo>
                  <a:lnTo>
                    <a:pt x="11633" y="4492"/>
                  </a:lnTo>
                  <a:lnTo>
                    <a:pt x="12094" y="6392"/>
                  </a:lnTo>
                  <a:lnTo>
                    <a:pt x="14311" y="6795"/>
                  </a:lnTo>
                  <a:lnTo>
                    <a:pt x="14369" y="9013"/>
                  </a:lnTo>
                  <a:lnTo>
                    <a:pt x="12324" y="9185"/>
                  </a:lnTo>
                  <a:lnTo>
                    <a:pt x="11518" y="10884"/>
                  </a:lnTo>
                  <a:lnTo>
                    <a:pt x="12641" y="12555"/>
                  </a:lnTo>
                  <a:lnTo>
                    <a:pt x="11345" y="14282"/>
                  </a:lnTo>
                  <a:lnTo>
                    <a:pt x="9589" y="13073"/>
                  </a:lnTo>
                  <a:lnTo>
                    <a:pt x="7631" y="13706"/>
                  </a:lnTo>
                  <a:lnTo>
                    <a:pt x="7371" y="16010"/>
                  </a:lnTo>
                  <a:lnTo>
                    <a:pt x="5327" y="16039"/>
                  </a:lnTo>
                  <a:lnTo>
                    <a:pt x="5039" y="13678"/>
                  </a:lnTo>
                  <a:lnTo>
                    <a:pt x="3282" y="12958"/>
                  </a:lnTo>
                  <a:lnTo>
                    <a:pt x="1468" y="14225"/>
                  </a:lnTo>
                  <a:lnTo>
                    <a:pt x="0" y="12814"/>
                  </a:lnTo>
                  <a:lnTo>
                    <a:pt x="1238" y="11028"/>
                  </a:lnTo>
                  <a:lnTo>
                    <a:pt x="3916" y="9675"/>
                  </a:lnTo>
                  <a:lnTo>
                    <a:pt x="4895" y="10452"/>
                  </a:lnTo>
                  <a:lnTo>
                    <a:pt x="6104" y="10884"/>
                  </a:lnTo>
                  <a:lnTo>
                    <a:pt x="7688" y="10654"/>
                  </a:lnTo>
                  <a:lnTo>
                    <a:pt x="8581" y="10049"/>
                  </a:lnTo>
                  <a:lnTo>
                    <a:pt x="9070" y="9042"/>
                  </a:lnTo>
                  <a:lnTo>
                    <a:pt x="9387" y="7918"/>
                  </a:lnTo>
                  <a:lnTo>
                    <a:pt x="8955" y="6565"/>
                  </a:lnTo>
                  <a:lnTo>
                    <a:pt x="8350" y="5701"/>
                  </a:lnTo>
                  <a:lnTo>
                    <a:pt x="7487" y="5125"/>
                  </a:lnTo>
                  <a:lnTo>
                    <a:pt x="6364" y="4924"/>
                  </a:lnTo>
                  <a:lnTo>
                    <a:pt x="5097" y="5125"/>
                  </a:lnTo>
                  <a:lnTo>
                    <a:pt x="4204" y="5874"/>
                  </a:lnTo>
                  <a:lnTo>
                    <a:pt x="3743" y="6795"/>
                  </a:lnTo>
                  <a:lnTo>
                    <a:pt x="3455" y="8062"/>
                  </a:lnTo>
                  <a:close/>
                </a:path>
              </a:pathLst>
            </a:custGeom>
            <a:solidFill>
              <a:schemeClr val="dk2"/>
            </a:solidFill>
            <a:ln>
              <a:noFill/>
            </a:ln>
          </p:spPr>
        </p:sp>
        <p:sp>
          <p:nvSpPr>
            <p:cNvPr id="2446" name="Google Shape;2446;p277"/>
            <p:cNvSpPr/>
            <p:nvPr/>
          </p:nvSpPr>
          <p:spPr>
            <a:xfrm>
              <a:off x="7051200" y="2417350"/>
              <a:ext cx="146850" cy="195800"/>
            </a:xfrm>
            <a:custGeom>
              <a:rect b="b" l="l" r="r" t="t"/>
              <a:pathLst>
                <a:path extrusionOk="0" h="7832" w="5874">
                  <a:moveTo>
                    <a:pt x="3052" y="0"/>
                  </a:moveTo>
                  <a:lnTo>
                    <a:pt x="2390" y="1699"/>
                  </a:lnTo>
                  <a:lnTo>
                    <a:pt x="2102" y="2476"/>
                  </a:lnTo>
                  <a:lnTo>
                    <a:pt x="634" y="2678"/>
                  </a:lnTo>
                  <a:lnTo>
                    <a:pt x="0" y="2879"/>
                  </a:lnTo>
                  <a:lnTo>
                    <a:pt x="86" y="5068"/>
                  </a:lnTo>
                  <a:lnTo>
                    <a:pt x="2131" y="5413"/>
                  </a:lnTo>
                  <a:lnTo>
                    <a:pt x="3024" y="7832"/>
                  </a:lnTo>
                  <a:lnTo>
                    <a:pt x="5874" y="6565"/>
                  </a:lnTo>
                  <a:lnTo>
                    <a:pt x="5183" y="4694"/>
                  </a:lnTo>
                  <a:lnTo>
                    <a:pt x="4751" y="3167"/>
                  </a:lnTo>
                  <a:close/>
                </a:path>
              </a:pathLst>
            </a:custGeom>
            <a:solidFill>
              <a:schemeClr val="dk2"/>
            </a:solidFill>
            <a:ln>
              <a:noFill/>
            </a:ln>
          </p:spPr>
        </p:sp>
      </p:grpSp>
      <p:sp>
        <p:nvSpPr>
          <p:cNvPr id="2447" name="Google Shape;2447;p277"/>
          <p:cNvSpPr txBox="1"/>
          <p:nvPr/>
        </p:nvSpPr>
        <p:spPr>
          <a:xfrm>
            <a:off x="624920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 process deploys when builds finish</a:t>
            </a:r>
            <a:endParaRPr/>
          </a:p>
        </p:txBody>
      </p:sp>
      <p:pic>
        <p:nvPicPr>
          <p:cNvPr id="2448" name="Google Shape;2448;p277"/>
          <p:cNvPicPr preferRelativeResize="0"/>
          <p:nvPr/>
        </p:nvPicPr>
        <p:blipFill>
          <a:blip r:embed="rId8">
            <a:alphaModFix/>
          </a:blip>
          <a:stretch>
            <a:fillRect/>
          </a:stretch>
        </p:blipFill>
        <p:spPr>
          <a:xfrm>
            <a:off x="6497438" y="3905538"/>
            <a:ext cx="628451" cy="628451"/>
          </a:xfrm>
          <a:prstGeom prst="rect">
            <a:avLst/>
          </a:prstGeom>
          <a:noFill/>
          <a:ln>
            <a:noFill/>
          </a:ln>
        </p:spPr>
      </p:pic>
      <p:cxnSp>
        <p:nvCxnSpPr>
          <p:cNvPr id="2449" name="Google Shape;2449;p277"/>
          <p:cNvCxnSpPr>
            <a:stCxn id="2447" idx="2"/>
            <a:endCxn id="2431" idx="3"/>
          </p:cNvCxnSpPr>
          <p:nvPr/>
        </p:nvCxnSpPr>
        <p:spPr>
          <a:xfrm rot="5400000">
            <a:off x="6251900" y="2942638"/>
            <a:ext cx="709500" cy="410100"/>
          </a:xfrm>
          <a:prstGeom prst="curvedConnector2">
            <a:avLst/>
          </a:prstGeom>
          <a:noFill/>
          <a:ln cap="flat" cmpd="sng" w="19050">
            <a:solidFill>
              <a:schemeClr val="dk2"/>
            </a:solidFill>
            <a:prstDash val="solid"/>
            <a:round/>
            <a:headEnd len="med" w="med" type="none"/>
            <a:tailEnd len="med" w="med" type="triangle"/>
          </a:ln>
        </p:spPr>
      </p:cxnSp>
      <p:cxnSp>
        <p:nvCxnSpPr>
          <p:cNvPr id="2450" name="Google Shape;2450;p277"/>
          <p:cNvCxnSpPr>
            <a:stCxn id="2447" idx="2"/>
            <a:endCxn id="2437" idx="1"/>
          </p:cNvCxnSpPr>
          <p:nvPr/>
        </p:nvCxnSpPr>
        <p:spPr>
          <a:xfrm flipH="1" rot="-5400000">
            <a:off x="6662000" y="2942638"/>
            <a:ext cx="709500" cy="410100"/>
          </a:xfrm>
          <a:prstGeom prst="curvedConnector2">
            <a:avLst/>
          </a:prstGeom>
          <a:noFill/>
          <a:ln cap="flat" cmpd="sng" w="19050">
            <a:solidFill>
              <a:schemeClr val="dk2"/>
            </a:solidFill>
            <a:prstDash val="solid"/>
            <a:round/>
            <a:headEnd len="med" w="med" type="none"/>
            <a:tailEnd len="med" w="med" type="triangle"/>
          </a:ln>
        </p:spPr>
      </p:cxnSp>
      <p:cxnSp>
        <p:nvCxnSpPr>
          <p:cNvPr id="2451" name="Google Shape;2451;p277"/>
          <p:cNvCxnSpPr>
            <a:stCxn id="2447" idx="2"/>
            <a:endCxn id="2448" idx="0"/>
          </p:cNvCxnSpPr>
          <p:nvPr/>
        </p:nvCxnSpPr>
        <p:spPr>
          <a:xfrm flipH="1" rot="-5400000">
            <a:off x="6255650" y="3348988"/>
            <a:ext cx="1112700" cy="600"/>
          </a:xfrm>
          <a:prstGeom prst="curvedConnector3">
            <a:avLst>
              <a:gd fmla="val 49995" name="adj1"/>
            </a:avLst>
          </a:prstGeom>
          <a:noFill/>
          <a:ln cap="flat" cmpd="sng" w="19050">
            <a:solidFill>
              <a:schemeClr val="dk2"/>
            </a:solidFill>
            <a:prstDash val="solid"/>
            <a:round/>
            <a:headEnd len="med" w="med" type="none"/>
            <a:tailEnd len="med" w="med" type="triangle"/>
          </a:ln>
        </p:spPr>
      </p:cxnSp>
      <p:cxnSp>
        <p:nvCxnSpPr>
          <p:cNvPr id="2452" name="Google Shape;2452;p277"/>
          <p:cNvCxnSpPr>
            <a:stCxn id="2417" idx="6"/>
            <a:endCxn id="2421" idx="1"/>
          </p:cNvCxnSpPr>
          <p:nvPr/>
        </p:nvCxnSpPr>
        <p:spPr>
          <a:xfrm>
            <a:off x="1640970" y="1461012"/>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453" name="Google Shape;2453;p277"/>
          <p:cNvCxnSpPr>
            <a:stCxn id="2421" idx="3"/>
            <a:endCxn id="2424" idx="1"/>
          </p:cNvCxnSpPr>
          <p:nvPr/>
        </p:nvCxnSpPr>
        <p:spPr>
          <a:xfrm>
            <a:off x="3473663" y="1461024"/>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454" name="Google Shape;2454;p277"/>
          <p:cNvCxnSpPr>
            <a:stCxn id="2424" idx="3"/>
            <a:endCxn id="2442" idx="1"/>
          </p:cNvCxnSpPr>
          <p:nvPr/>
        </p:nvCxnSpPr>
        <p:spPr>
          <a:xfrm>
            <a:off x="5306363" y="1461017"/>
            <a:ext cx="1177800" cy="0"/>
          </a:xfrm>
          <a:prstGeom prst="straightConnector1">
            <a:avLst/>
          </a:prstGeom>
          <a:noFill/>
          <a:ln cap="flat" cmpd="sng" w="28575">
            <a:solidFill>
              <a:schemeClr val="dk2"/>
            </a:solidFill>
            <a:prstDash val="solid"/>
            <a:round/>
            <a:headEnd len="med" w="med" type="none"/>
            <a:tailEnd len="med" w="med" type="triangle"/>
          </a:ln>
        </p:spPr>
      </p:cxnSp>
      <p:sp>
        <p:nvSpPr>
          <p:cNvPr id="2455" name="Google Shape;2455;p277"/>
          <p:cNvSpPr txBox="1"/>
          <p:nvPr/>
        </p:nvSpPr>
        <p:spPr>
          <a:xfrm>
            <a:off x="679925" y="3120250"/>
            <a:ext cx="16365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0CFFF"/>
                </a:solidFill>
              </a:rPr>
              <a:t>This is the only manual step!</a:t>
            </a:r>
            <a:endParaRPr b="1" sz="2400">
              <a:solidFill>
                <a:srgbClr val="00CFFF"/>
              </a:solidFill>
            </a:endParaRPr>
          </a:p>
        </p:txBody>
      </p:sp>
      <p:cxnSp>
        <p:nvCxnSpPr>
          <p:cNvPr id="2456" name="Google Shape;2456;p277"/>
          <p:cNvCxnSpPr>
            <a:stCxn id="2455" idx="0"/>
            <a:endCxn id="2438" idx="2"/>
          </p:cNvCxnSpPr>
          <p:nvPr/>
        </p:nvCxnSpPr>
        <p:spPr>
          <a:xfrm rot="10800000">
            <a:off x="1498175" y="2635450"/>
            <a:ext cx="0" cy="484800"/>
          </a:xfrm>
          <a:prstGeom prst="straightConnector1">
            <a:avLst/>
          </a:prstGeom>
          <a:noFill/>
          <a:ln cap="flat" cmpd="sng" w="38100">
            <a:solidFill>
              <a:srgbClr val="00CFFF"/>
            </a:solidFill>
            <a:prstDash val="solid"/>
            <a:round/>
            <a:headEnd len="med" w="med" type="none"/>
            <a:tailEnd len="med" w="med" type="triangl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60" name="Shape 2460"/>
        <p:cNvGrpSpPr/>
        <p:nvPr/>
      </p:nvGrpSpPr>
      <p:grpSpPr>
        <a:xfrm>
          <a:off x="0" y="0"/>
          <a:ext cx="0" cy="0"/>
          <a:chOff x="0" y="0"/>
          <a:chExt cx="0" cy="0"/>
        </a:xfrm>
      </p:grpSpPr>
      <p:sp>
        <p:nvSpPr>
          <p:cNvPr id="2461" name="Google Shape;2461;p27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62" name="Google Shape;2462;p278"/>
          <p:cNvSpPr txBox="1"/>
          <p:nvPr>
            <p:ph type="ctrTitle"/>
          </p:nvPr>
        </p:nvSpPr>
        <p:spPr>
          <a:xfrm>
            <a:off x="712850" y="289400"/>
            <a:ext cx="78312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A continuous, automated deployment process</a:t>
            </a:r>
            <a:endParaRPr>
              <a:solidFill>
                <a:srgbClr val="1C304A"/>
              </a:solidFill>
            </a:endParaRPr>
          </a:p>
        </p:txBody>
      </p:sp>
      <p:sp>
        <p:nvSpPr>
          <p:cNvPr id="2463" name="Google Shape;2463;p278"/>
          <p:cNvSpPr/>
          <p:nvPr/>
        </p:nvSpPr>
        <p:spPr>
          <a:xfrm rot="2700000">
            <a:off x="4928692" y="1687774"/>
            <a:ext cx="62367" cy="99278"/>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78"/>
          <p:cNvSpPr/>
          <p:nvPr/>
        </p:nvSpPr>
        <p:spPr>
          <a:xfrm>
            <a:off x="4970475" y="1671338"/>
            <a:ext cx="79800" cy="4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78"/>
          <p:cNvSpPr/>
          <p:nvPr/>
        </p:nvSpPr>
        <p:spPr>
          <a:xfrm>
            <a:off x="1355370" y="1314912"/>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grpSp>
        <p:nvGrpSpPr>
          <p:cNvPr id="2466" name="Google Shape;2466;p278"/>
          <p:cNvGrpSpPr/>
          <p:nvPr/>
        </p:nvGrpSpPr>
        <p:grpSpPr>
          <a:xfrm>
            <a:off x="2818838" y="1133611"/>
            <a:ext cx="654825" cy="654827"/>
            <a:chOff x="4899388" y="2885323"/>
            <a:chExt cx="654825" cy="654827"/>
          </a:xfrm>
        </p:grpSpPr>
        <p:sp>
          <p:nvSpPr>
            <p:cNvPr id="2467" name="Google Shape;2467;p278"/>
            <p:cNvSpPr/>
            <p:nvPr/>
          </p:nvSpPr>
          <p:spPr>
            <a:xfrm>
              <a:off x="4998000" y="2984650"/>
              <a:ext cx="454800" cy="54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78"/>
            <p:cNvSpPr/>
            <p:nvPr/>
          </p:nvSpPr>
          <p:spPr>
            <a:xfrm>
              <a:off x="5103750" y="2898425"/>
              <a:ext cx="246500" cy="127725"/>
            </a:xfrm>
            <a:custGeom>
              <a:rect b="b" l="l" r="r" t="t"/>
              <a:pathLst>
                <a:path extrusionOk="0" h="5109" w="9860">
                  <a:moveTo>
                    <a:pt x="1139" y="2180"/>
                  </a:moveTo>
                  <a:lnTo>
                    <a:pt x="2961" y="2245"/>
                  </a:lnTo>
                  <a:lnTo>
                    <a:pt x="3027" y="1529"/>
                  </a:lnTo>
                  <a:lnTo>
                    <a:pt x="3157" y="878"/>
                  </a:lnTo>
                  <a:lnTo>
                    <a:pt x="3710" y="195"/>
                  </a:lnTo>
                  <a:lnTo>
                    <a:pt x="4654" y="0"/>
                  </a:lnTo>
                  <a:lnTo>
                    <a:pt x="5727" y="32"/>
                  </a:lnTo>
                  <a:lnTo>
                    <a:pt x="6346" y="228"/>
                  </a:lnTo>
                  <a:lnTo>
                    <a:pt x="6834" y="748"/>
                  </a:lnTo>
                  <a:lnTo>
                    <a:pt x="7029" y="1562"/>
                  </a:lnTo>
                  <a:lnTo>
                    <a:pt x="7094" y="1985"/>
                  </a:lnTo>
                  <a:lnTo>
                    <a:pt x="8103" y="2115"/>
                  </a:lnTo>
                  <a:lnTo>
                    <a:pt x="9176" y="2408"/>
                  </a:lnTo>
                  <a:lnTo>
                    <a:pt x="9860" y="3026"/>
                  </a:lnTo>
                  <a:lnTo>
                    <a:pt x="9730" y="4132"/>
                  </a:lnTo>
                  <a:lnTo>
                    <a:pt x="9404" y="4718"/>
                  </a:lnTo>
                  <a:lnTo>
                    <a:pt x="8656" y="5076"/>
                  </a:lnTo>
                  <a:lnTo>
                    <a:pt x="1237" y="5109"/>
                  </a:lnTo>
                  <a:lnTo>
                    <a:pt x="586" y="4783"/>
                  </a:lnTo>
                  <a:lnTo>
                    <a:pt x="0" y="4100"/>
                  </a:lnTo>
                  <a:lnTo>
                    <a:pt x="131" y="3254"/>
                  </a:lnTo>
                  <a:close/>
                </a:path>
              </a:pathLst>
            </a:custGeom>
            <a:solidFill>
              <a:srgbClr val="783F04"/>
            </a:solidFill>
            <a:ln>
              <a:noFill/>
            </a:ln>
          </p:spPr>
        </p:sp>
        <p:pic>
          <p:nvPicPr>
            <p:cNvPr descr="thin-0100_to_do_list_reminder_done.png" id="2469" name="Google Shape;2469;p278"/>
            <p:cNvPicPr preferRelativeResize="0"/>
            <p:nvPr/>
          </p:nvPicPr>
          <p:blipFill>
            <a:blip r:embed="rId3">
              <a:alphaModFix/>
            </a:blip>
            <a:stretch>
              <a:fillRect/>
            </a:stretch>
          </p:blipFill>
          <p:spPr>
            <a:xfrm>
              <a:off x="4899388" y="2885323"/>
              <a:ext cx="654825" cy="654827"/>
            </a:xfrm>
            <a:prstGeom prst="rect">
              <a:avLst/>
            </a:prstGeom>
            <a:noFill/>
            <a:ln>
              <a:noFill/>
            </a:ln>
          </p:spPr>
        </p:pic>
      </p:grpSp>
      <p:grpSp>
        <p:nvGrpSpPr>
          <p:cNvPr id="2470" name="Google Shape;2470;p278"/>
          <p:cNvGrpSpPr/>
          <p:nvPr/>
        </p:nvGrpSpPr>
        <p:grpSpPr>
          <a:xfrm>
            <a:off x="4651538" y="1145366"/>
            <a:ext cx="654825" cy="631300"/>
            <a:chOff x="3589738" y="2897091"/>
            <a:chExt cx="654825" cy="631300"/>
          </a:xfrm>
        </p:grpSpPr>
        <p:sp>
          <p:nvSpPr>
            <p:cNvPr id="2471" name="Google Shape;2471;p278"/>
            <p:cNvSpPr/>
            <p:nvPr/>
          </p:nvSpPr>
          <p:spPr>
            <a:xfrm>
              <a:off x="3645200" y="2909000"/>
              <a:ext cx="524700" cy="603600"/>
            </a:xfrm>
            <a:custGeom>
              <a:rect b="b" l="l" r="r" t="t"/>
              <a:pathLst>
                <a:path extrusionOk="0" h="24144" w="20988">
                  <a:moveTo>
                    <a:pt x="97" y="5955"/>
                  </a:moveTo>
                  <a:lnTo>
                    <a:pt x="585" y="5109"/>
                  </a:lnTo>
                  <a:lnTo>
                    <a:pt x="1822" y="4393"/>
                  </a:lnTo>
                  <a:lnTo>
                    <a:pt x="4035" y="3709"/>
                  </a:lnTo>
                  <a:lnTo>
                    <a:pt x="6410" y="3579"/>
                  </a:lnTo>
                  <a:lnTo>
                    <a:pt x="6410" y="2440"/>
                  </a:lnTo>
                  <a:lnTo>
                    <a:pt x="6670" y="1757"/>
                  </a:lnTo>
                  <a:lnTo>
                    <a:pt x="8753" y="618"/>
                  </a:lnTo>
                  <a:lnTo>
                    <a:pt x="10965" y="130"/>
                  </a:lnTo>
                  <a:lnTo>
                    <a:pt x="13699" y="0"/>
                  </a:lnTo>
                  <a:lnTo>
                    <a:pt x="16595" y="195"/>
                  </a:lnTo>
                  <a:lnTo>
                    <a:pt x="18547" y="651"/>
                  </a:lnTo>
                  <a:lnTo>
                    <a:pt x="20304" y="1497"/>
                  </a:lnTo>
                  <a:lnTo>
                    <a:pt x="20988" y="2636"/>
                  </a:lnTo>
                  <a:lnTo>
                    <a:pt x="20955" y="18840"/>
                  </a:lnTo>
                  <a:lnTo>
                    <a:pt x="19751" y="19654"/>
                  </a:lnTo>
                  <a:lnTo>
                    <a:pt x="18384" y="20239"/>
                  </a:lnTo>
                  <a:lnTo>
                    <a:pt x="16725" y="20500"/>
                  </a:lnTo>
                  <a:lnTo>
                    <a:pt x="15423" y="20727"/>
                  </a:lnTo>
                  <a:lnTo>
                    <a:pt x="14805" y="20955"/>
                  </a:lnTo>
                  <a:lnTo>
                    <a:pt x="14675" y="21834"/>
                  </a:lnTo>
                  <a:lnTo>
                    <a:pt x="14187" y="22680"/>
                  </a:lnTo>
                  <a:lnTo>
                    <a:pt x="13081" y="23200"/>
                  </a:lnTo>
                  <a:lnTo>
                    <a:pt x="12007" y="23721"/>
                  </a:lnTo>
                  <a:lnTo>
                    <a:pt x="9013" y="24144"/>
                  </a:lnTo>
                  <a:lnTo>
                    <a:pt x="5141" y="24144"/>
                  </a:lnTo>
                  <a:lnTo>
                    <a:pt x="3579" y="23884"/>
                  </a:lnTo>
                  <a:lnTo>
                    <a:pt x="2147" y="23558"/>
                  </a:lnTo>
                  <a:lnTo>
                    <a:pt x="1171" y="23103"/>
                  </a:lnTo>
                  <a:lnTo>
                    <a:pt x="325" y="22549"/>
                  </a:lnTo>
                  <a:lnTo>
                    <a:pt x="0" y="21866"/>
                  </a:lnTo>
                  <a:lnTo>
                    <a:pt x="0" y="19491"/>
                  </a:lnTo>
                  <a:lnTo>
                    <a:pt x="0" y="14675"/>
                  </a:lnTo>
                  <a:close/>
                </a:path>
              </a:pathLst>
            </a:custGeom>
            <a:solidFill>
              <a:schemeClr val="accent4"/>
            </a:solidFill>
            <a:ln>
              <a:noFill/>
            </a:ln>
          </p:spPr>
        </p:sp>
        <p:pic>
          <p:nvPicPr>
            <p:cNvPr descr="thin-0358_database_raid.png" id="2472" name="Google Shape;2472;p278"/>
            <p:cNvPicPr preferRelativeResize="0"/>
            <p:nvPr/>
          </p:nvPicPr>
          <p:blipFill>
            <a:blip r:embed="rId4">
              <a:alphaModFix/>
            </a:blip>
            <a:stretch>
              <a:fillRect/>
            </a:stretch>
          </p:blipFill>
          <p:spPr>
            <a:xfrm>
              <a:off x="3589738" y="2897091"/>
              <a:ext cx="654825" cy="631300"/>
            </a:xfrm>
            <a:prstGeom prst="rect">
              <a:avLst/>
            </a:prstGeom>
            <a:noFill/>
            <a:ln>
              <a:noFill/>
            </a:ln>
          </p:spPr>
        </p:pic>
      </p:grpSp>
      <p:grpSp>
        <p:nvGrpSpPr>
          <p:cNvPr id="2473" name="Google Shape;2473;p278"/>
          <p:cNvGrpSpPr/>
          <p:nvPr/>
        </p:nvGrpSpPr>
        <p:grpSpPr>
          <a:xfrm>
            <a:off x="5773144" y="3188188"/>
            <a:ext cx="628450" cy="628450"/>
            <a:chOff x="6402944" y="3347825"/>
            <a:chExt cx="628450" cy="628450"/>
          </a:xfrm>
        </p:grpSpPr>
        <p:sp>
          <p:nvSpPr>
            <p:cNvPr id="2474" name="Google Shape;2474;p278"/>
            <p:cNvSpPr/>
            <p:nvPr/>
          </p:nvSpPr>
          <p:spPr>
            <a:xfrm>
              <a:off x="6854675" y="3379100"/>
              <a:ext cx="137500" cy="452100"/>
            </a:xfrm>
            <a:custGeom>
              <a:rect b="b" l="l" r="r" t="t"/>
              <a:pathLst>
                <a:path extrusionOk="0" h="18084" w="5500">
                  <a:moveTo>
                    <a:pt x="0" y="950"/>
                  </a:moveTo>
                  <a:lnTo>
                    <a:pt x="1181" y="115"/>
                  </a:lnTo>
                  <a:lnTo>
                    <a:pt x="2131" y="0"/>
                  </a:lnTo>
                  <a:lnTo>
                    <a:pt x="3052" y="403"/>
                  </a:lnTo>
                  <a:lnTo>
                    <a:pt x="3571" y="1325"/>
                  </a:lnTo>
                  <a:lnTo>
                    <a:pt x="3369" y="2160"/>
                  </a:lnTo>
                  <a:lnTo>
                    <a:pt x="2448" y="3398"/>
                  </a:lnTo>
                  <a:lnTo>
                    <a:pt x="2764" y="3744"/>
                  </a:lnTo>
                  <a:lnTo>
                    <a:pt x="3657" y="3801"/>
                  </a:lnTo>
                  <a:lnTo>
                    <a:pt x="4521" y="4262"/>
                  </a:lnTo>
                  <a:lnTo>
                    <a:pt x="5010" y="4982"/>
                  </a:lnTo>
                  <a:lnTo>
                    <a:pt x="4838" y="5759"/>
                  </a:lnTo>
                  <a:lnTo>
                    <a:pt x="4377" y="6652"/>
                  </a:lnTo>
                  <a:lnTo>
                    <a:pt x="2332" y="8351"/>
                  </a:lnTo>
                  <a:lnTo>
                    <a:pt x="2880" y="8581"/>
                  </a:lnTo>
                  <a:lnTo>
                    <a:pt x="3887" y="8581"/>
                  </a:lnTo>
                  <a:lnTo>
                    <a:pt x="5097" y="8840"/>
                  </a:lnTo>
                  <a:lnTo>
                    <a:pt x="5500" y="9560"/>
                  </a:lnTo>
                  <a:lnTo>
                    <a:pt x="5471" y="10395"/>
                  </a:lnTo>
                  <a:lnTo>
                    <a:pt x="4866" y="11403"/>
                  </a:lnTo>
                  <a:lnTo>
                    <a:pt x="2160" y="13044"/>
                  </a:lnTo>
                  <a:lnTo>
                    <a:pt x="3369" y="12612"/>
                  </a:lnTo>
                  <a:lnTo>
                    <a:pt x="4204" y="13016"/>
                  </a:lnTo>
                  <a:lnTo>
                    <a:pt x="4665" y="13879"/>
                  </a:lnTo>
                  <a:lnTo>
                    <a:pt x="4550" y="15002"/>
                  </a:lnTo>
                  <a:lnTo>
                    <a:pt x="3743" y="15694"/>
                  </a:lnTo>
                  <a:lnTo>
                    <a:pt x="58" y="18084"/>
                  </a:lnTo>
                  <a:close/>
                </a:path>
              </a:pathLst>
            </a:custGeom>
            <a:solidFill>
              <a:srgbClr val="783F04"/>
            </a:solidFill>
            <a:ln>
              <a:noFill/>
            </a:ln>
          </p:spPr>
        </p:sp>
        <p:sp>
          <p:nvSpPr>
            <p:cNvPr id="2475" name="Google Shape;2475;p278"/>
            <p:cNvSpPr/>
            <p:nvPr/>
          </p:nvSpPr>
          <p:spPr>
            <a:xfrm>
              <a:off x="6583275" y="3798800"/>
              <a:ext cx="267800" cy="86375"/>
            </a:xfrm>
            <a:custGeom>
              <a:rect b="b" l="l" r="r" t="t"/>
              <a:pathLst>
                <a:path extrusionOk="0" h="3455" w="10712">
                  <a:moveTo>
                    <a:pt x="0" y="0"/>
                  </a:moveTo>
                  <a:lnTo>
                    <a:pt x="10712" y="86"/>
                  </a:lnTo>
                  <a:lnTo>
                    <a:pt x="10712" y="1584"/>
                  </a:lnTo>
                  <a:lnTo>
                    <a:pt x="10510" y="2707"/>
                  </a:lnTo>
                  <a:lnTo>
                    <a:pt x="9963" y="3110"/>
                  </a:lnTo>
                  <a:lnTo>
                    <a:pt x="8437" y="3455"/>
                  </a:lnTo>
                  <a:lnTo>
                    <a:pt x="2937" y="3311"/>
                  </a:lnTo>
                  <a:lnTo>
                    <a:pt x="1354" y="3340"/>
                  </a:lnTo>
                  <a:lnTo>
                    <a:pt x="691" y="3110"/>
                  </a:lnTo>
                  <a:lnTo>
                    <a:pt x="346" y="2764"/>
                  </a:lnTo>
                  <a:lnTo>
                    <a:pt x="0" y="1987"/>
                  </a:lnTo>
                  <a:close/>
                </a:path>
              </a:pathLst>
            </a:custGeom>
            <a:solidFill>
              <a:srgbClr val="073763"/>
            </a:solidFill>
            <a:ln>
              <a:noFill/>
            </a:ln>
          </p:spPr>
        </p:sp>
        <p:sp>
          <p:nvSpPr>
            <p:cNvPr id="2476" name="Google Shape;2476;p278"/>
            <p:cNvSpPr/>
            <p:nvPr/>
          </p:nvSpPr>
          <p:spPr>
            <a:xfrm>
              <a:off x="6581850" y="3354625"/>
              <a:ext cx="274975" cy="87100"/>
            </a:xfrm>
            <a:custGeom>
              <a:rect b="b" l="l" r="r" t="t"/>
              <a:pathLst>
                <a:path extrusionOk="0" h="3484" w="10999">
                  <a:moveTo>
                    <a:pt x="0" y="3456"/>
                  </a:moveTo>
                  <a:lnTo>
                    <a:pt x="10999" y="3484"/>
                  </a:lnTo>
                  <a:lnTo>
                    <a:pt x="10971" y="2102"/>
                  </a:lnTo>
                  <a:lnTo>
                    <a:pt x="10567" y="922"/>
                  </a:lnTo>
                  <a:lnTo>
                    <a:pt x="9761" y="202"/>
                  </a:lnTo>
                  <a:lnTo>
                    <a:pt x="8667" y="0"/>
                  </a:lnTo>
                  <a:lnTo>
                    <a:pt x="1324" y="202"/>
                  </a:lnTo>
                  <a:lnTo>
                    <a:pt x="403" y="691"/>
                  </a:lnTo>
                  <a:lnTo>
                    <a:pt x="172" y="1498"/>
                  </a:lnTo>
                  <a:close/>
                </a:path>
              </a:pathLst>
            </a:custGeom>
            <a:solidFill>
              <a:srgbClr val="073763"/>
            </a:solidFill>
            <a:ln>
              <a:noFill/>
            </a:ln>
          </p:spPr>
        </p:sp>
        <p:sp>
          <p:nvSpPr>
            <p:cNvPr id="2477" name="Google Shape;2477;p278"/>
            <p:cNvSpPr/>
            <p:nvPr/>
          </p:nvSpPr>
          <p:spPr>
            <a:xfrm>
              <a:off x="6582550" y="3441725"/>
              <a:ext cx="267075" cy="356350"/>
            </a:xfrm>
            <a:custGeom>
              <a:rect b="b" l="l" r="r" t="t"/>
              <a:pathLst>
                <a:path extrusionOk="0" h="14254" w="10683">
                  <a:moveTo>
                    <a:pt x="58" y="0"/>
                  </a:moveTo>
                  <a:lnTo>
                    <a:pt x="10683" y="58"/>
                  </a:lnTo>
                  <a:lnTo>
                    <a:pt x="10683" y="14254"/>
                  </a:lnTo>
                  <a:lnTo>
                    <a:pt x="0" y="14254"/>
                  </a:lnTo>
                  <a:close/>
                </a:path>
              </a:pathLst>
            </a:custGeom>
            <a:solidFill>
              <a:schemeClr val="lt1"/>
            </a:solidFill>
            <a:ln>
              <a:noFill/>
            </a:ln>
          </p:spPr>
        </p:sp>
        <p:sp>
          <p:nvSpPr>
            <p:cNvPr id="2478" name="Google Shape;2478;p278"/>
            <p:cNvSpPr/>
            <p:nvPr/>
          </p:nvSpPr>
          <p:spPr>
            <a:xfrm>
              <a:off x="6445775" y="3440300"/>
              <a:ext cx="326825" cy="516875"/>
            </a:xfrm>
            <a:custGeom>
              <a:rect b="b" l="l" r="r" t="t"/>
              <a:pathLst>
                <a:path extrusionOk="0" h="20675" w="13073">
                  <a:moveTo>
                    <a:pt x="231" y="12670"/>
                  </a:moveTo>
                  <a:lnTo>
                    <a:pt x="893" y="10740"/>
                  </a:lnTo>
                  <a:lnTo>
                    <a:pt x="922" y="8206"/>
                  </a:lnTo>
                  <a:lnTo>
                    <a:pt x="893" y="3916"/>
                  </a:lnTo>
                  <a:lnTo>
                    <a:pt x="893" y="1180"/>
                  </a:lnTo>
                  <a:lnTo>
                    <a:pt x="1354" y="29"/>
                  </a:lnTo>
                  <a:lnTo>
                    <a:pt x="2621" y="0"/>
                  </a:lnTo>
                  <a:lnTo>
                    <a:pt x="3686" y="1123"/>
                  </a:lnTo>
                  <a:lnTo>
                    <a:pt x="4780" y="4060"/>
                  </a:lnTo>
                  <a:lnTo>
                    <a:pt x="5328" y="5932"/>
                  </a:lnTo>
                  <a:lnTo>
                    <a:pt x="5500" y="10740"/>
                  </a:lnTo>
                  <a:lnTo>
                    <a:pt x="5443" y="15866"/>
                  </a:lnTo>
                  <a:lnTo>
                    <a:pt x="5846" y="17277"/>
                  </a:lnTo>
                  <a:lnTo>
                    <a:pt x="7113" y="17680"/>
                  </a:lnTo>
                  <a:lnTo>
                    <a:pt x="13073" y="17622"/>
                  </a:lnTo>
                  <a:lnTo>
                    <a:pt x="12699" y="18198"/>
                  </a:lnTo>
                  <a:lnTo>
                    <a:pt x="7746" y="20329"/>
                  </a:lnTo>
                  <a:lnTo>
                    <a:pt x="6767" y="20675"/>
                  </a:lnTo>
                  <a:lnTo>
                    <a:pt x="5328" y="20675"/>
                  </a:lnTo>
                  <a:lnTo>
                    <a:pt x="3945" y="20214"/>
                  </a:lnTo>
                  <a:lnTo>
                    <a:pt x="2707" y="19638"/>
                  </a:lnTo>
                  <a:lnTo>
                    <a:pt x="1814" y="19033"/>
                  </a:lnTo>
                  <a:lnTo>
                    <a:pt x="979" y="18026"/>
                  </a:lnTo>
                  <a:lnTo>
                    <a:pt x="346" y="16759"/>
                  </a:lnTo>
                  <a:lnTo>
                    <a:pt x="0" y="15434"/>
                  </a:lnTo>
                  <a:lnTo>
                    <a:pt x="0" y="13735"/>
                  </a:lnTo>
                  <a:close/>
                </a:path>
              </a:pathLst>
            </a:custGeom>
            <a:solidFill>
              <a:srgbClr val="783F04"/>
            </a:solidFill>
            <a:ln>
              <a:noFill/>
            </a:ln>
          </p:spPr>
        </p:sp>
        <p:pic>
          <p:nvPicPr>
            <p:cNvPr descr="thin-0019_mobile_iphone.png" id="2479" name="Google Shape;2479;p278"/>
            <p:cNvPicPr preferRelativeResize="0"/>
            <p:nvPr/>
          </p:nvPicPr>
          <p:blipFill>
            <a:blip r:embed="rId5">
              <a:alphaModFix/>
            </a:blip>
            <a:stretch>
              <a:fillRect/>
            </a:stretch>
          </p:blipFill>
          <p:spPr>
            <a:xfrm>
              <a:off x="6402944" y="3347825"/>
              <a:ext cx="628450" cy="628450"/>
            </a:xfrm>
            <a:prstGeom prst="rect">
              <a:avLst/>
            </a:prstGeom>
            <a:noFill/>
            <a:ln>
              <a:noFill/>
            </a:ln>
          </p:spPr>
        </p:pic>
      </p:grpSp>
      <p:grpSp>
        <p:nvGrpSpPr>
          <p:cNvPr id="2480" name="Google Shape;2480;p278"/>
          <p:cNvGrpSpPr/>
          <p:nvPr/>
        </p:nvGrpSpPr>
        <p:grpSpPr>
          <a:xfrm>
            <a:off x="7221800" y="3174998"/>
            <a:ext cx="654825" cy="654827"/>
            <a:chOff x="7686225" y="3334648"/>
            <a:chExt cx="654825" cy="654827"/>
          </a:xfrm>
        </p:grpSpPr>
        <p:sp>
          <p:nvSpPr>
            <p:cNvPr id="2481" name="Google Shape;2481;p278"/>
            <p:cNvSpPr/>
            <p:nvPr/>
          </p:nvSpPr>
          <p:spPr>
            <a:xfrm>
              <a:off x="8023025" y="3610175"/>
              <a:ext cx="268525" cy="362100"/>
            </a:xfrm>
            <a:custGeom>
              <a:rect b="b" l="l" r="r" t="t"/>
              <a:pathLst>
                <a:path extrusionOk="0" h="14484" w="10741">
                  <a:moveTo>
                    <a:pt x="1037" y="5903"/>
                  </a:moveTo>
                  <a:lnTo>
                    <a:pt x="87" y="4464"/>
                  </a:lnTo>
                  <a:lnTo>
                    <a:pt x="0" y="4061"/>
                  </a:lnTo>
                  <a:lnTo>
                    <a:pt x="173" y="3398"/>
                  </a:lnTo>
                  <a:lnTo>
                    <a:pt x="605" y="2995"/>
                  </a:lnTo>
                  <a:lnTo>
                    <a:pt x="1296" y="3024"/>
                  </a:lnTo>
                  <a:lnTo>
                    <a:pt x="1959" y="3312"/>
                  </a:lnTo>
                  <a:lnTo>
                    <a:pt x="3629" y="5673"/>
                  </a:lnTo>
                  <a:lnTo>
                    <a:pt x="3629" y="0"/>
                  </a:lnTo>
                  <a:lnTo>
                    <a:pt x="4205" y="116"/>
                  </a:lnTo>
                  <a:lnTo>
                    <a:pt x="4665" y="519"/>
                  </a:lnTo>
                  <a:lnTo>
                    <a:pt x="6393" y="2822"/>
                  </a:lnTo>
                  <a:lnTo>
                    <a:pt x="6710" y="3686"/>
                  </a:lnTo>
                  <a:lnTo>
                    <a:pt x="6883" y="9560"/>
                  </a:lnTo>
                  <a:lnTo>
                    <a:pt x="7430" y="10799"/>
                  </a:lnTo>
                  <a:lnTo>
                    <a:pt x="8869" y="12411"/>
                  </a:lnTo>
                  <a:lnTo>
                    <a:pt x="10741" y="14456"/>
                  </a:lnTo>
                  <a:lnTo>
                    <a:pt x="5529" y="14484"/>
                  </a:lnTo>
                  <a:lnTo>
                    <a:pt x="4521" y="12901"/>
                  </a:lnTo>
                  <a:lnTo>
                    <a:pt x="3629" y="10971"/>
                  </a:lnTo>
                  <a:lnTo>
                    <a:pt x="3053" y="9820"/>
                  </a:lnTo>
                  <a:lnTo>
                    <a:pt x="2851" y="8898"/>
                  </a:lnTo>
                  <a:close/>
                </a:path>
              </a:pathLst>
            </a:custGeom>
            <a:solidFill>
              <a:srgbClr val="FCE5CD"/>
            </a:solidFill>
            <a:ln>
              <a:noFill/>
            </a:ln>
          </p:spPr>
        </p:sp>
        <p:sp>
          <p:nvSpPr>
            <p:cNvPr id="2482" name="Google Shape;2482;p278"/>
            <p:cNvSpPr/>
            <p:nvPr/>
          </p:nvSpPr>
          <p:spPr>
            <a:xfrm>
              <a:off x="7696925" y="3344550"/>
              <a:ext cx="415375" cy="506075"/>
            </a:xfrm>
            <a:custGeom>
              <a:rect b="b" l="l" r="r" t="t"/>
              <a:pathLst>
                <a:path extrusionOk="0" h="20243" w="16615">
                  <a:moveTo>
                    <a:pt x="16500" y="15837"/>
                  </a:moveTo>
                  <a:lnTo>
                    <a:pt x="16615" y="749"/>
                  </a:lnTo>
                  <a:lnTo>
                    <a:pt x="16356" y="58"/>
                  </a:lnTo>
                  <a:lnTo>
                    <a:pt x="15262" y="0"/>
                  </a:lnTo>
                  <a:lnTo>
                    <a:pt x="864" y="0"/>
                  </a:lnTo>
                  <a:lnTo>
                    <a:pt x="173" y="317"/>
                  </a:lnTo>
                  <a:lnTo>
                    <a:pt x="0" y="1728"/>
                  </a:lnTo>
                  <a:lnTo>
                    <a:pt x="87" y="19293"/>
                  </a:lnTo>
                  <a:lnTo>
                    <a:pt x="547" y="20070"/>
                  </a:lnTo>
                  <a:lnTo>
                    <a:pt x="2045" y="20243"/>
                  </a:lnTo>
                  <a:lnTo>
                    <a:pt x="15953" y="20185"/>
                  </a:lnTo>
                  <a:lnTo>
                    <a:pt x="14599" y="17335"/>
                  </a:lnTo>
                  <a:lnTo>
                    <a:pt x="2621" y="17335"/>
                  </a:lnTo>
                  <a:lnTo>
                    <a:pt x="2678" y="2678"/>
                  </a:lnTo>
                  <a:lnTo>
                    <a:pt x="13995" y="2707"/>
                  </a:lnTo>
                  <a:lnTo>
                    <a:pt x="14024" y="13591"/>
                  </a:lnTo>
                  <a:lnTo>
                    <a:pt x="14772" y="13707"/>
                  </a:lnTo>
                  <a:lnTo>
                    <a:pt x="16212" y="15809"/>
                  </a:lnTo>
                  <a:close/>
                </a:path>
              </a:pathLst>
            </a:custGeom>
            <a:solidFill>
              <a:srgbClr val="E06666"/>
            </a:solidFill>
            <a:ln>
              <a:noFill/>
            </a:ln>
          </p:spPr>
        </p:sp>
        <p:sp>
          <p:nvSpPr>
            <p:cNvPr id="2483" name="Google Shape;2483;p278"/>
            <p:cNvSpPr/>
            <p:nvPr/>
          </p:nvSpPr>
          <p:spPr>
            <a:xfrm>
              <a:off x="7805625" y="3477000"/>
              <a:ext cx="86400" cy="85675"/>
            </a:xfrm>
            <a:custGeom>
              <a:rect b="b" l="l" r="r" t="t"/>
              <a:pathLst>
                <a:path extrusionOk="0" h="3427" w="3456">
                  <a:moveTo>
                    <a:pt x="29" y="0"/>
                  </a:moveTo>
                  <a:lnTo>
                    <a:pt x="0" y="3341"/>
                  </a:lnTo>
                  <a:lnTo>
                    <a:pt x="3398" y="3427"/>
                  </a:lnTo>
                  <a:lnTo>
                    <a:pt x="3456" y="58"/>
                  </a:lnTo>
                  <a:close/>
                </a:path>
              </a:pathLst>
            </a:custGeom>
            <a:solidFill>
              <a:srgbClr val="6AA84F"/>
            </a:solidFill>
            <a:ln>
              <a:noFill/>
            </a:ln>
          </p:spPr>
        </p:sp>
        <p:sp>
          <p:nvSpPr>
            <p:cNvPr id="2484" name="Google Shape;2484;p278"/>
            <p:cNvSpPr/>
            <p:nvPr/>
          </p:nvSpPr>
          <p:spPr>
            <a:xfrm>
              <a:off x="7763875" y="3411500"/>
              <a:ext cx="296600" cy="368575"/>
            </a:xfrm>
            <a:custGeom>
              <a:rect b="b" l="l" r="r" t="t"/>
              <a:pathLst>
                <a:path extrusionOk="0" h="14743" w="11864">
                  <a:moveTo>
                    <a:pt x="0" y="0"/>
                  </a:moveTo>
                  <a:lnTo>
                    <a:pt x="11374" y="29"/>
                  </a:lnTo>
                  <a:lnTo>
                    <a:pt x="11317" y="10942"/>
                  </a:lnTo>
                  <a:lnTo>
                    <a:pt x="10539" y="11345"/>
                  </a:lnTo>
                  <a:lnTo>
                    <a:pt x="10453" y="11892"/>
                  </a:lnTo>
                  <a:lnTo>
                    <a:pt x="10827" y="12843"/>
                  </a:lnTo>
                  <a:lnTo>
                    <a:pt x="11864" y="14570"/>
                  </a:lnTo>
                  <a:lnTo>
                    <a:pt x="11403" y="14743"/>
                  </a:lnTo>
                  <a:lnTo>
                    <a:pt x="144" y="14714"/>
                  </a:lnTo>
                  <a:close/>
                </a:path>
              </a:pathLst>
            </a:custGeom>
            <a:solidFill>
              <a:schemeClr val="lt1"/>
            </a:solidFill>
            <a:ln>
              <a:noFill/>
            </a:ln>
          </p:spPr>
        </p:sp>
        <p:pic>
          <p:nvPicPr>
            <p:cNvPr descr="thin-0020_ipad_reading_mobile.png" id="2485" name="Google Shape;2485;p278"/>
            <p:cNvPicPr preferRelativeResize="0"/>
            <p:nvPr/>
          </p:nvPicPr>
          <p:blipFill>
            <a:blip r:embed="rId6">
              <a:alphaModFix/>
            </a:blip>
            <a:stretch>
              <a:fillRect/>
            </a:stretch>
          </p:blipFill>
          <p:spPr>
            <a:xfrm>
              <a:off x="7686225" y="3334648"/>
              <a:ext cx="654825" cy="654827"/>
            </a:xfrm>
            <a:prstGeom prst="rect">
              <a:avLst/>
            </a:prstGeom>
            <a:noFill/>
            <a:ln>
              <a:noFill/>
            </a:ln>
          </p:spPr>
        </p:pic>
      </p:grpSp>
      <p:sp>
        <p:nvSpPr>
          <p:cNvPr id="2486" name="Google Shape;2486;p278"/>
          <p:cNvSpPr txBox="1"/>
          <p:nvPr/>
        </p:nvSpPr>
        <p:spPr>
          <a:xfrm>
            <a:off x="935675" y="1791238"/>
            <a:ext cx="1125000" cy="8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 developer makes a change</a:t>
            </a:r>
            <a:endParaRPr/>
          </a:p>
        </p:txBody>
      </p:sp>
      <p:sp>
        <p:nvSpPr>
          <p:cNvPr id="2487" name="Google Shape;2487;p278"/>
          <p:cNvSpPr txBox="1"/>
          <p:nvPr/>
        </p:nvSpPr>
        <p:spPr>
          <a:xfrm>
            <a:off x="258375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CI process detects change and runs tests</a:t>
            </a:r>
            <a:endParaRPr/>
          </a:p>
        </p:txBody>
      </p:sp>
      <p:sp>
        <p:nvSpPr>
          <p:cNvPr id="2488" name="Google Shape;2488;p278"/>
          <p:cNvSpPr txBox="1"/>
          <p:nvPr/>
        </p:nvSpPr>
        <p:spPr>
          <a:xfrm>
            <a:off x="4416463"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 process starts a build when tests pass</a:t>
            </a:r>
            <a:endParaRPr/>
          </a:p>
        </p:txBody>
      </p:sp>
      <p:grpSp>
        <p:nvGrpSpPr>
          <p:cNvPr id="2489" name="Google Shape;2489;p278"/>
          <p:cNvGrpSpPr/>
          <p:nvPr/>
        </p:nvGrpSpPr>
        <p:grpSpPr>
          <a:xfrm>
            <a:off x="6484250" y="1133611"/>
            <a:ext cx="654825" cy="654827"/>
            <a:chOff x="7031400" y="2078498"/>
            <a:chExt cx="654825" cy="654827"/>
          </a:xfrm>
        </p:grpSpPr>
        <p:pic>
          <p:nvPicPr>
            <p:cNvPr descr="thin-0052_settings_gears_preferences_gearbox.png" id="2490" name="Google Shape;2490;p278"/>
            <p:cNvPicPr preferRelativeResize="0"/>
            <p:nvPr/>
          </p:nvPicPr>
          <p:blipFill>
            <a:blip r:embed="rId7">
              <a:alphaModFix/>
            </a:blip>
            <a:stretch>
              <a:fillRect/>
            </a:stretch>
          </p:blipFill>
          <p:spPr>
            <a:xfrm>
              <a:off x="7031400" y="2078498"/>
              <a:ext cx="654825" cy="654827"/>
            </a:xfrm>
            <a:prstGeom prst="rect">
              <a:avLst/>
            </a:prstGeom>
            <a:noFill/>
            <a:ln>
              <a:noFill/>
            </a:ln>
          </p:spPr>
        </p:pic>
        <p:sp>
          <p:nvSpPr>
            <p:cNvPr id="2491" name="Google Shape;2491;p278"/>
            <p:cNvSpPr/>
            <p:nvPr/>
          </p:nvSpPr>
          <p:spPr>
            <a:xfrm>
              <a:off x="7390275" y="2094125"/>
              <a:ext cx="278575" cy="280025"/>
            </a:xfrm>
            <a:custGeom>
              <a:rect b="b" l="l" r="r" t="t"/>
              <a:pathLst>
                <a:path extrusionOk="0" h="11201" w="11143">
                  <a:moveTo>
                    <a:pt x="2908" y="2131"/>
                  </a:moveTo>
                  <a:lnTo>
                    <a:pt x="2591" y="605"/>
                  </a:lnTo>
                  <a:lnTo>
                    <a:pt x="4060" y="0"/>
                  </a:lnTo>
                  <a:lnTo>
                    <a:pt x="4895" y="1209"/>
                  </a:lnTo>
                  <a:lnTo>
                    <a:pt x="6306" y="1296"/>
                  </a:lnTo>
                  <a:lnTo>
                    <a:pt x="6968" y="0"/>
                  </a:lnTo>
                  <a:lnTo>
                    <a:pt x="8465" y="489"/>
                  </a:lnTo>
                  <a:lnTo>
                    <a:pt x="8206" y="2044"/>
                  </a:lnTo>
                  <a:lnTo>
                    <a:pt x="9070" y="2908"/>
                  </a:lnTo>
                  <a:lnTo>
                    <a:pt x="10567" y="2736"/>
                  </a:lnTo>
                  <a:lnTo>
                    <a:pt x="11143" y="4060"/>
                  </a:lnTo>
                  <a:lnTo>
                    <a:pt x="9905" y="5010"/>
                  </a:lnTo>
                  <a:lnTo>
                    <a:pt x="10020" y="6277"/>
                  </a:lnTo>
                  <a:lnTo>
                    <a:pt x="11086" y="7141"/>
                  </a:lnTo>
                  <a:lnTo>
                    <a:pt x="10654" y="8408"/>
                  </a:lnTo>
                  <a:lnTo>
                    <a:pt x="9099" y="8178"/>
                  </a:lnTo>
                  <a:lnTo>
                    <a:pt x="8235" y="8984"/>
                  </a:lnTo>
                  <a:lnTo>
                    <a:pt x="8494" y="10568"/>
                  </a:lnTo>
                  <a:lnTo>
                    <a:pt x="7112" y="11201"/>
                  </a:lnTo>
                  <a:lnTo>
                    <a:pt x="6277" y="9877"/>
                  </a:lnTo>
                  <a:lnTo>
                    <a:pt x="4924" y="9905"/>
                  </a:lnTo>
                  <a:lnTo>
                    <a:pt x="4175" y="11201"/>
                  </a:lnTo>
                  <a:lnTo>
                    <a:pt x="2879" y="10683"/>
                  </a:lnTo>
                  <a:lnTo>
                    <a:pt x="2908" y="9214"/>
                  </a:lnTo>
                  <a:lnTo>
                    <a:pt x="2246" y="8264"/>
                  </a:lnTo>
                  <a:lnTo>
                    <a:pt x="604" y="8437"/>
                  </a:lnTo>
                  <a:lnTo>
                    <a:pt x="0" y="7372"/>
                  </a:lnTo>
                  <a:lnTo>
                    <a:pt x="172" y="6968"/>
                  </a:lnTo>
                  <a:lnTo>
                    <a:pt x="1238" y="6364"/>
                  </a:lnTo>
                  <a:lnTo>
                    <a:pt x="3657" y="6047"/>
                  </a:lnTo>
                  <a:lnTo>
                    <a:pt x="4405" y="7141"/>
                  </a:lnTo>
                  <a:lnTo>
                    <a:pt x="5125" y="7400"/>
                  </a:lnTo>
                  <a:lnTo>
                    <a:pt x="6104" y="7400"/>
                  </a:lnTo>
                  <a:lnTo>
                    <a:pt x="7083" y="6968"/>
                  </a:lnTo>
                  <a:lnTo>
                    <a:pt x="7458" y="6277"/>
                  </a:lnTo>
                  <a:lnTo>
                    <a:pt x="7486" y="5154"/>
                  </a:lnTo>
                  <a:lnTo>
                    <a:pt x="6997" y="4146"/>
                  </a:lnTo>
                  <a:lnTo>
                    <a:pt x="5845" y="3686"/>
                  </a:lnTo>
                  <a:lnTo>
                    <a:pt x="4578" y="3859"/>
                  </a:lnTo>
                  <a:lnTo>
                    <a:pt x="3858" y="4722"/>
                  </a:lnTo>
                  <a:lnTo>
                    <a:pt x="1756" y="3081"/>
                  </a:lnTo>
                  <a:close/>
                </a:path>
              </a:pathLst>
            </a:custGeom>
            <a:solidFill>
              <a:schemeClr val="dk2"/>
            </a:solidFill>
            <a:ln>
              <a:noFill/>
            </a:ln>
          </p:spPr>
        </p:sp>
        <p:sp>
          <p:nvSpPr>
            <p:cNvPr id="2492" name="Google Shape;2492;p278"/>
            <p:cNvSpPr/>
            <p:nvPr/>
          </p:nvSpPr>
          <p:spPr>
            <a:xfrm>
              <a:off x="7392425" y="2163950"/>
              <a:ext cx="102950" cy="102950"/>
            </a:xfrm>
            <a:custGeom>
              <a:rect b="b" l="l" r="r" t="t"/>
              <a:pathLst>
                <a:path extrusionOk="0" h="4118" w="4118">
                  <a:moveTo>
                    <a:pt x="1267" y="4118"/>
                  </a:moveTo>
                  <a:lnTo>
                    <a:pt x="1267" y="2217"/>
                  </a:lnTo>
                  <a:lnTo>
                    <a:pt x="0" y="1382"/>
                  </a:lnTo>
                  <a:lnTo>
                    <a:pt x="346" y="0"/>
                  </a:lnTo>
                  <a:lnTo>
                    <a:pt x="3743" y="230"/>
                  </a:lnTo>
                  <a:lnTo>
                    <a:pt x="4118" y="950"/>
                  </a:lnTo>
                  <a:lnTo>
                    <a:pt x="3628" y="2304"/>
                  </a:lnTo>
                  <a:lnTo>
                    <a:pt x="3571" y="4118"/>
                  </a:lnTo>
                  <a:lnTo>
                    <a:pt x="1555" y="4060"/>
                  </a:lnTo>
                  <a:close/>
                </a:path>
              </a:pathLst>
            </a:custGeom>
            <a:solidFill>
              <a:schemeClr val="dk2"/>
            </a:solidFill>
            <a:ln>
              <a:noFill/>
            </a:ln>
          </p:spPr>
        </p:sp>
        <p:sp>
          <p:nvSpPr>
            <p:cNvPr id="2493" name="Google Shape;2493;p278"/>
            <p:cNvSpPr/>
            <p:nvPr/>
          </p:nvSpPr>
          <p:spPr>
            <a:xfrm>
              <a:off x="7090800" y="2319450"/>
              <a:ext cx="359225" cy="400975"/>
            </a:xfrm>
            <a:custGeom>
              <a:rect b="b" l="l" r="r" t="t"/>
              <a:pathLst>
                <a:path extrusionOk="0" h="16039" w="14369">
                  <a:moveTo>
                    <a:pt x="1238" y="4895"/>
                  </a:moveTo>
                  <a:lnTo>
                    <a:pt x="29" y="3081"/>
                  </a:lnTo>
                  <a:lnTo>
                    <a:pt x="1353" y="1670"/>
                  </a:lnTo>
                  <a:lnTo>
                    <a:pt x="3196" y="2879"/>
                  </a:lnTo>
                  <a:lnTo>
                    <a:pt x="4953" y="2217"/>
                  </a:lnTo>
                  <a:lnTo>
                    <a:pt x="5212" y="144"/>
                  </a:lnTo>
                  <a:lnTo>
                    <a:pt x="7400" y="0"/>
                  </a:lnTo>
                  <a:lnTo>
                    <a:pt x="7717" y="1929"/>
                  </a:lnTo>
                  <a:lnTo>
                    <a:pt x="9157" y="2764"/>
                  </a:lnTo>
                  <a:lnTo>
                    <a:pt x="9819" y="2591"/>
                  </a:lnTo>
                  <a:lnTo>
                    <a:pt x="11086" y="1584"/>
                  </a:lnTo>
                  <a:lnTo>
                    <a:pt x="12612" y="2937"/>
                  </a:lnTo>
                  <a:lnTo>
                    <a:pt x="11633" y="4492"/>
                  </a:lnTo>
                  <a:lnTo>
                    <a:pt x="12094" y="6392"/>
                  </a:lnTo>
                  <a:lnTo>
                    <a:pt x="14311" y="6795"/>
                  </a:lnTo>
                  <a:lnTo>
                    <a:pt x="14369" y="9013"/>
                  </a:lnTo>
                  <a:lnTo>
                    <a:pt x="12324" y="9185"/>
                  </a:lnTo>
                  <a:lnTo>
                    <a:pt x="11518" y="10884"/>
                  </a:lnTo>
                  <a:lnTo>
                    <a:pt x="12641" y="12555"/>
                  </a:lnTo>
                  <a:lnTo>
                    <a:pt x="11345" y="14282"/>
                  </a:lnTo>
                  <a:lnTo>
                    <a:pt x="9589" y="13073"/>
                  </a:lnTo>
                  <a:lnTo>
                    <a:pt x="7631" y="13706"/>
                  </a:lnTo>
                  <a:lnTo>
                    <a:pt x="7371" y="16010"/>
                  </a:lnTo>
                  <a:lnTo>
                    <a:pt x="5327" y="16039"/>
                  </a:lnTo>
                  <a:lnTo>
                    <a:pt x="5039" y="13678"/>
                  </a:lnTo>
                  <a:lnTo>
                    <a:pt x="3282" y="12958"/>
                  </a:lnTo>
                  <a:lnTo>
                    <a:pt x="1468" y="14225"/>
                  </a:lnTo>
                  <a:lnTo>
                    <a:pt x="0" y="12814"/>
                  </a:lnTo>
                  <a:lnTo>
                    <a:pt x="1238" y="11028"/>
                  </a:lnTo>
                  <a:lnTo>
                    <a:pt x="3916" y="9675"/>
                  </a:lnTo>
                  <a:lnTo>
                    <a:pt x="4895" y="10452"/>
                  </a:lnTo>
                  <a:lnTo>
                    <a:pt x="6104" y="10884"/>
                  </a:lnTo>
                  <a:lnTo>
                    <a:pt x="7688" y="10654"/>
                  </a:lnTo>
                  <a:lnTo>
                    <a:pt x="8581" y="10049"/>
                  </a:lnTo>
                  <a:lnTo>
                    <a:pt x="9070" y="9042"/>
                  </a:lnTo>
                  <a:lnTo>
                    <a:pt x="9387" y="7918"/>
                  </a:lnTo>
                  <a:lnTo>
                    <a:pt x="8955" y="6565"/>
                  </a:lnTo>
                  <a:lnTo>
                    <a:pt x="8350" y="5701"/>
                  </a:lnTo>
                  <a:lnTo>
                    <a:pt x="7487" y="5125"/>
                  </a:lnTo>
                  <a:lnTo>
                    <a:pt x="6364" y="4924"/>
                  </a:lnTo>
                  <a:lnTo>
                    <a:pt x="5097" y="5125"/>
                  </a:lnTo>
                  <a:lnTo>
                    <a:pt x="4204" y="5874"/>
                  </a:lnTo>
                  <a:lnTo>
                    <a:pt x="3743" y="6795"/>
                  </a:lnTo>
                  <a:lnTo>
                    <a:pt x="3455" y="8062"/>
                  </a:lnTo>
                  <a:close/>
                </a:path>
              </a:pathLst>
            </a:custGeom>
            <a:solidFill>
              <a:schemeClr val="dk2"/>
            </a:solidFill>
            <a:ln>
              <a:noFill/>
            </a:ln>
          </p:spPr>
        </p:sp>
        <p:sp>
          <p:nvSpPr>
            <p:cNvPr id="2494" name="Google Shape;2494;p278"/>
            <p:cNvSpPr/>
            <p:nvPr/>
          </p:nvSpPr>
          <p:spPr>
            <a:xfrm>
              <a:off x="7051200" y="2417350"/>
              <a:ext cx="146850" cy="195800"/>
            </a:xfrm>
            <a:custGeom>
              <a:rect b="b" l="l" r="r" t="t"/>
              <a:pathLst>
                <a:path extrusionOk="0" h="7832" w="5874">
                  <a:moveTo>
                    <a:pt x="3052" y="0"/>
                  </a:moveTo>
                  <a:lnTo>
                    <a:pt x="2390" y="1699"/>
                  </a:lnTo>
                  <a:lnTo>
                    <a:pt x="2102" y="2476"/>
                  </a:lnTo>
                  <a:lnTo>
                    <a:pt x="634" y="2678"/>
                  </a:lnTo>
                  <a:lnTo>
                    <a:pt x="0" y="2879"/>
                  </a:lnTo>
                  <a:lnTo>
                    <a:pt x="86" y="5068"/>
                  </a:lnTo>
                  <a:lnTo>
                    <a:pt x="2131" y="5413"/>
                  </a:lnTo>
                  <a:lnTo>
                    <a:pt x="3024" y="7832"/>
                  </a:lnTo>
                  <a:lnTo>
                    <a:pt x="5874" y="6565"/>
                  </a:lnTo>
                  <a:lnTo>
                    <a:pt x="5183" y="4694"/>
                  </a:lnTo>
                  <a:lnTo>
                    <a:pt x="4751" y="3167"/>
                  </a:lnTo>
                  <a:close/>
                </a:path>
              </a:pathLst>
            </a:custGeom>
            <a:solidFill>
              <a:schemeClr val="dk2"/>
            </a:solidFill>
            <a:ln>
              <a:noFill/>
            </a:ln>
          </p:spPr>
        </p:sp>
      </p:grpSp>
      <p:sp>
        <p:nvSpPr>
          <p:cNvPr id="2495" name="Google Shape;2495;p278"/>
          <p:cNvSpPr txBox="1"/>
          <p:nvPr/>
        </p:nvSpPr>
        <p:spPr>
          <a:xfrm>
            <a:off x="624920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 process deploys when builds finish</a:t>
            </a:r>
            <a:endParaRPr/>
          </a:p>
        </p:txBody>
      </p:sp>
      <p:pic>
        <p:nvPicPr>
          <p:cNvPr id="2496" name="Google Shape;2496;p278"/>
          <p:cNvPicPr preferRelativeResize="0"/>
          <p:nvPr/>
        </p:nvPicPr>
        <p:blipFill>
          <a:blip r:embed="rId8">
            <a:alphaModFix/>
          </a:blip>
          <a:stretch>
            <a:fillRect/>
          </a:stretch>
        </p:blipFill>
        <p:spPr>
          <a:xfrm>
            <a:off x="6497438" y="3905538"/>
            <a:ext cx="628451" cy="628451"/>
          </a:xfrm>
          <a:prstGeom prst="rect">
            <a:avLst/>
          </a:prstGeom>
          <a:noFill/>
          <a:ln>
            <a:noFill/>
          </a:ln>
        </p:spPr>
      </p:pic>
      <p:cxnSp>
        <p:nvCxnSpPr>
          <p:cNvPr id="2497" name="Google Shape;2497;p278"/>
          <p:cNvCxnSpPr>
            <a:stCxn id="2495" idx="2"/>
            <a:endCxn id="2479" idx="3"/>
          </p:cNvCxnSpPr>
          <p:nvPr/>
        </p:nvCxnSpPr>
        <p:spPr>
          <a:xfrm rot="5400000">
            <a:off x="6251900" y="2942638"/>
            <a:ext cx="709500" cy="410100"/>
          </a:xfrm>
          <a:prstGeom prst="curvedConnector2">
            <a:avLst/>
          </a:prstGeom>
          <a:noFill/>
          <a:ln cap="flat" cmpd="sng" w="19050">
            <a:solidFill>
              <a:schemeClr val="dk2"/>
            </a:solidFill>
            <a:prstDash val="solid"/>
            <a:round/>
            <a:headEnd len="med" w="med" type="none"/>
            <a:tailEnd len="med" w="med" type="triangle"/>
          </a:ln>
        </p:spPr>
      </p:cxnSp>
      <p:cxnSp>
        <p:nvCxnSpPr>
          <p:cNvPr id="2498" name="Google Shape;2498;p278"/>
          <p:cNvCxnSpPr>
            <a:stCxn id="2495" idx="2"/>
            <a:endCxn id="2485" idx="1"/>
          </p:cNvCxnSpPr>
          <p:nvPr/>
        </p:nvCxnSpPr>
        <p:spPr>
          <a:xfrm flipH="1" rot="-5400000">
            <a:off x="6662000" y="2942638"/>
            <a:ext cx="709500" cy="410100"/>
          </a:xfrm>
          <a:prstGeom prst="curvedConnector2">
            <a:avLst/>
          </a:prstGeom>
          <a:noFill/>
          <a:ln cap="flat" cmpd="sng" w="19050">
            <a:solidFill>
              <a:schemeClr val="dk2"/>
            </a:solidFill>
            <a:prstDash val="solid"/>
            <a:round/>
            <a:headEnd len="med" w="med" type="none"/>
            <a:tailEnd len="med" w="med" type="triangle"/>
          </a:ln>
        </p:spPr>
      </p:cxnSp>
      <p:cxnSp>
        <p:nvCxnSpPr>
          <p:cNvPr id="2499" name="Google Shape;2499;p278"/>
          <p:cNvCxnSpPr>
            <a:stCxn id="2495" idx="2"/>
            <a:endCxn id="2496" idx="0"/>
          </p:cNvCxnSpPr>
          <p:nvPr/>
        </p:nvCxnSpPr>
        <p:spPr>
          <a:xfrm flipH="1" rot="-5400000">
            <a:off x="6255650" y="3348988"/>
            <a:ext cx="1112700" cy="600"/>
          </a:xfrm>
          <a:prstGeom prst="curvedConnector3">
            <a:avLst>
              <a:gd fmla="val 49995" name="adj1"/>
            </a:avLst>
          </a:prstGeom>
          <a:noFill/>
          <a:ln cap="flat" cmpd="sng" w="19050">
            <a:solidFill>
              <a:schemeClr val="dk2"/>
            </a:solidFill>
            <a:prstDash val="solid"/>
            <a:round/>
            <a:headEnd len="med" w="med" type="none"/>
            <a:tailEnd len="med" w="med" type="triangle"/>
          </a:ln>
        </p:spPr>
      </p:cxnSp>
      <p:cxnSp>
        <p:nvCxnSpPr>
          <p:cNvPr id="2500" name="Google Shape;2500;p278"/>
          <p:cNvCxnSpPr>
            <a:stCxn id="2465" idx="6"/>
            <a:endCxn id="2469" idx="1"/>
          </p:cNvCxnSpPr>
          <p:nvPr/>
        </p:nvCxnSpPr>
        <p:spPr>
          <a:xfrm>
            <a:off x="1640970" y="1461012"/>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501" name="Google Shape;2501;p278"/>
          <p:cNvCxnSpPr>
            <a:stCxn id="2469" idx="3"/>
            <a:endCxn id="2472" idx="1"/>
          </p:cNvCxnSpPr>
          <p:nvPr/>
        </p:nvCxnSpPr>
        <p:spPr>
          <a:xfrm>
            <a:off x="3473663" y="1461024"/>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2502" name="Google Shape;2502;p278"/>
          <p:cNvCxnSpPr>
            <a:stCxn id="2472" idx="3"/>
            <a:endCxn id="2490" idx="1"/>
          </p:cNvCxnSpPr>
          <p:nvPr/>
        </p:nvCxnSpPr>
        <p:spPr>
          <a:xfrm>
            <a:off x="5306363" y="1461017"/>
            <a:ext cx="1177800" cy="0"/>
          </a:xfrm>
          <a:prstGeom prst="straightConnector1">
            <a:avLst/>
          </a:prstGeom>
          <a:noFill/>
          <a:ln cap="flat" cmpd="sng" w="28575">
            <a:solidFill>
              <a:schemeClr val="dk2"/>
            </a:solidFill>
            <a:prstDash val="solid"/>
            <a:round/>
            <a:headEnd len="med" w="med" type="none"/>
            <a:tailEnd len="med" w="med" type="triangle"/>
          </a:ln>
        </p:spPr>
      </p:cxnSp>
      <p:sp>
        <p:nvSpPr>
          <p:cNvPr id="2503" name="Google Shape;2503;p278"/>
          <p:cNvSpPr txBox="1"/>
          <p:nvPr/>
        </p:nvSpPr>
        <p:spPr>
          <a:xfrm>
            <a:off x="679925" y="3120250"/>
            <a:ext cx="3063600" cy="13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0CFFF"/>
                </a:solidFill>
              </a:rPr>
              <a:t>You can enforce specific conditions at each step</a:t>
            </a:r>
            <a:endParaRPr b="1" sz="2400">
              <a:solidFill>
                <a:srgbClr val="00CFFF"/>
              </a:solidFill>
            </a:endParaRPr>
          </a:p>
        </p:txBody>
      </p:sp>
      <p:cxnSp>
        <p:nvCxnSpPr>
          <p:cNvPr id="2504" name="Google Shape;2504;p278"/>
          <p:cNvCxnSpPr/>
          <p:nvPr/>
        </p:nvCxnSpPr>
        <p:spPr>
          <a:xfrm flipH="1" rot="10800000">
            <a:off x="2228413" y="849925"/>
            <a:ext cx="3000" cy="1222200"/>
          </a:xfrm>
          <a:prstGeom prst="straightConnector1">
            <a:avLst/>
          </a:prstGeom>
          <a:noFill/>
          <a:ln cap="flat" cmpd="sng" w="28575">
            <a:solidFill>
              <a:srgbClr val="00CFFF"/>
            </a:solidFill>
            <a:prstDash val="dash"/>
            <a:round/>
            <a:headEnd len="med" w="med" type="none"/>
            <a:tailEnd len="med" w="med" type="none"/>
          </a:ln>
        </p:spPr>
      </p:cxnSp>
      <p:cxnSp>
        <p:nvCxnSpPr>
          <p:cNvPr id="2505" name="Google Shape;2505;p278"/>
          <p:cNvCxnSpPr/>
          <p:nvPr/>
        </p:nvCxnSpPr>
        <p:spPr>
          <a:xfrm flipH="1" rot="10800000">
            <a:off x="4061100" y="849900"/>
            <a:ext cx="3000" cy="1222200"/>
          </a:xfrm>
          <a:prstGeom prst="straightConnector1">
            <a:avLst/>
          </a:prstGeom>
          <a:noFill/>
          <a:ln cap="flat" cmpd="sng" w="28575">
            <a:solidFill>
              <a:srgbClr val="00CFFF"/>
            </a:solidFill>
            <a:prstDash val="dash"/>
            <a:round/>
            <a:headEnd len="med" w="med" type="none"/>
            <a:tailEnd len="med" w="med" type="none"/>
          </a:ln>
        </p:spPr>
      </p:cxnSp>
      <p:cxnSp>
        <p:nvCxnSpPr>
          <p:cNvPr id="2506" name="Google Shape;2506;p278"/>
          <p:cNvCxnSpPr/>
          <p:nvPr/>
        </p:nvCxnSpPr>
        <p:spPr>
          <a:xfrm flipH="1" rot="10800000">
            <a:off x="5893825" y="849925"/>
            <a:ext cx="3000" cy="1222200"/>
          </a:xfrm>
          <a:prstGeom prst="straightConnector1">
            <a:avLst/>
          </a:prstGeom>
          <a:noFill/>
          <a:ln cap="flat" cmpd="sng" w="28575">
            <a:solidFill>
              <a:srgbClr val="00CFFF"/>
            </a:solidFill>
            <a:prstDash val="dash"/>
            <a:round/>
            <a:headEnd len="med" w="med" type="none"/>
            <a:tailEnd len="med" w="med" type="none"/>
          </a:ln>
        </p:spPr>
      </p:cxnSp>
      <p:cxnSp>
        <p:nvCxnSpPr>
          <p:cNvPr id="2507" name="Google Shape;2507;p278"/>
          <p:cNvCxnSpPr/>
          <p:nvPr/>
        </p:nvCxnSpPr>
        <p:spPr>
          <a:xfrm flipH="1" rot="-5400000">
            <a:off x="6810163" y="2235888"/>
            <a:ext cx="3000" cy="1222200"/>
          </a:xfrm>
          <a:prstGeom prst="straightConnector1">
            <a:avLst/>
          </a:prstGeom>
          <a:noFill/>
          <a:ln cap="flat" cmpd="sng" w="28575">
            <a:solidFill>
              <a:srgbClr val="00CFFF"/>
            </a:solidFill>
            <a:prstDash val="dash"/>
            <a:round/>
            <a:headEnd len="med" w="med" type="none"/>
            <a:tailEnd len="med" w="med" type="non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CFFF"/>
        </a:solidFill>
      </p:bgPr>
    </p:bg>
    <p:spTree>
      <p:nvGrpSpPr>
        <p:cNvPr id="2511" name="Shape 2511"/>
        <p:cNvGrpSpPr/>
        <p:nvPr/>
      </p:nvGrpSpPr>
      <p:grpSpPr>
        <a:xfrm>
          <a:off x="0" y="0"/>
          <a:ext cx="0" cy="0"/>
          <a:chOff x="0" y="0"/>
          <a:chExt cx="0" cy="0"/>
        </a:xfrm>
      </p:grpSpPr>
      <p:sp>
        <p:nvSpPr>
          <p:cNvPr id="2512" name="Google Shape;2512;p27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3" name="Google Shape;2513;p279"/>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1C304A"/>
                </a:solidFill>
              </a:rPr>
              <a:t>The key takeaway:</a:t>
            </a:r>
            <a:endParaRPr sz="4800">
              <a:solidFill>
                <a:srgbClr val="1C304A"/>
              </a:solidFill>
            </a:endParaRPr>
          </a:p>
          <a:p>
            <a:pPr indent="0" lvl="0" marL="0" rtl="0" algn="l">
              <a:spcBef>
                <a:spcPts val="0"/>
              </a:spcBef>
              <a:spcAft>
                <a:spcPts val="0"/>
              </a:spcAft>
              <a:buNone/>
            </a:pPr>
            <a:r>
              <a:t/>
            </a:r>
            <a:endParaRPr sz="4800">
              <a:solidFill>
                <a:srgbClr val="1C304A"/>
              </a:solidFill>
            </a:endParaRPr>
          </a:p>
          <a:p>
            <a:pPr indent="0" lvl="0" marL="0" rtl="0" algn="l">
              <a:spcBef>
                <a:spcPts val="0"/>
              </a:spcBef>
              <a:spcAft>
                <a:spcPts val="0"/>
              </a:spcAft>
              <a:buNone/>
            </a:pPr>
            <a:r>
              <a:rPr lang="en" sz="3600">
                <a:solidFill>
                  <a:srgbClr val="1C304A"/>
                </a:solidFill>
              </a:rPr>
              <a:t>DevSecOps is an enabler for</a:t>
            </a:r>
            <a:r>
              <a:rPr lang="en" sz="3600">
                <a:solidFill>
                  <a:srgbClr val="FFFFFF"/>
                </a:solidFill>
              </a:rPr>
              <a:t> </a:t>
            </a:r>
            <a:r>
              <a:rPr lang="en" sz="3600">
                <a:solidFill>
                  <a:schemeClr val="lt1"/>
                </a:solidFill>
                <a:highlight>
                  <a:srgbClr val="1C304A"/>
                </a:highlight>
              </a:rPr>
              <a:t>continuous, iterative improvement</a:t>
            </a:r>
            <a:endParaRPr sz="3600">
              <a:solidFill>
                <a:schemeClr val="lt1"/>
              </a:solidFill>
              <a:highlight>
                <a:srgbClr val="1C304A"/>
              </a:highlight>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280"/>
          <p:cNvSpPr txBox="1"/>
          <p:nvPr>
            <p:ph type="ctrTitle"/>
          </p:nvPr>
        </p:nvSpPr>
        <p:spPr>
          <a:xfrm>
            <a:off x="712850" y="536200"/>
            <a:ext cx="77880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 acquisitions</a:t>
            </a:r>
            <a:endParaRPr/>
          </a:p>
          <a:p>
            <a:pPr indent="0" lvl="0" marL="0" rtl="0" algn="l">
              <a:spcBef>
                <a:spcPts val="1000"/>
              </a:spcBef>
              <a:spcAft>
                <a:spcPts val="0"/>
              </a:spcAft>
              <a:buNone/>
            </a:pPr>
            <a:r>
              <a:rPr lang="en" sz="3600">
                <a:solidFill>
                  <a:srgbClr val="FFFFFF"/>
                </a:solidFill>
              </a:rPr>
              <a:t>Structuring RFPs to </a:t>
            </a:r>
            <a:br>
              <a:rPr lang="en" sz="3600">
                <a:solidFill>
                  <a:srgbClr val="FFFFFF"/>
                </a:solidFill>
              </a:rPr>
            </a:br>
            <a:r>
              <a:rPr lang="en" sz="3600">
                <a:solidFill>
                  <a:srgbClr val="FFFFFF"/>
                </a:solidFill>
              </a:rPr>
              <a:t>support modern development practices</a:t>
            </a:r>
            <a:endParaRPr sz="3600">
              <a:solidFill>
                <a:srgbClr val="FFFFF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22" name="Shape 2522"/>
        <p:cNvGrpSpPr/>
        <p:nvPr/>
      </p:nvGrpSpPr>
      <p:grpSpPr>
        <a:xfrm>
          <a:off x="0" y="0"/>
          <a:ext cx="0" cy="0"/>
          <a:chOff x="0" y="0"/>
          <a:chExt cx="0" cy="0"/>
        </a:xfrm>
      </p:grpSpPr>
      <p:sp>
        <p:nvSpPr>
          <p:cNvPr id="2523" name="Google Shape;2523;p281"/>
          <p:cNvSpPr/>
          <p:nvPr/>
        </p:nvSpPr>
        <p:spPr>
          <a:xfrm>
            <a:off x="484300" y="2539100"/>
            <a:ext cx="8228400" cy="1197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81"/>
          <p:cNvSpPr txBox="1"/>
          <p:nvPr>
            <p:ph idx="2" type="body"/>
          </p:nvPr>
        </p:nvSpPr>
        <p:spPr>
          <a:xfrm>
            <a:off x="1252479" y="343002"/>
            <a:ext cx="6856800" cy="4953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
                <a:solidFill>
                  <a:srgbClr val="046B99"/>
                </a:solidFill>
              </a:rPr>
              <a:t>The traditional way of approaching ‘big bang’ procurements</a:t>
            </a:r>
            <a:endParaRPr>
              <a:solidFill>
                <a:srgbClr val="046B99"/>
              </a:solidFill>
            </a:endParaRPr>
          </a:p>
        </p:txBody>
      </p:sp>
      <p:sp>
        <p:nvSpPr>
          <p:cNvPr id="2525" name="Google Shape;2525;p281"/>
          <p:cNvSpPr/>
          <p:nvPr/>
        </p:nvSpPr>
        <p:spPr>
          <a:xfrm>
            <a:off x="511598" y="284200"/>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pic>
        <p:nvPicPr>
          <p:cNvPr descr="icon-box-stack.png" id="2526" name="Google Shape;2526;p281"/>
          <p:cNvPicPr preferRelativeResize="0"/>
          <p:nvPr/>
        </p:nvPicPr>
        <p:blipFill>
          <a:blip r:embed="rId3">
            <a:alphaModFix/>
          </a:blip>
          <a:stretch>
            <a:fillRect/>
          </a:stretch>
        </p:blipFill>
        <p:spPr>
          <a:xfrm>
            <a:off x="648518" y="398463"/>
            <a:ext cx="384346" cy="384346"/>
          </a:xfrm>
          <a:prstGeom prst="rect">
            <a:avLst/>
          </a:prstGeom>
          <a:noFill/>
          <a:ln>
            <a:noFill/>
          </a:ln>
        </p:spPr>
      </p:pic>
      <p:sp>
        <p:nvSpPr>
          <p:cNvPr id="2527" name="Google Shape;2527;p281"/>
          <p:cNvSpPr txBox="1"/>
          <p:nvPr/>
        </p:nvSpPr>
        <p:spPr>
          <a:xfrm>
            <a:off x="395625" y="2118025"/>
            <a:ext cx="662700" cy="38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46B99"/>
                </a:solidFill>
                <a:latin typeface="Helvetica Neue"/>
                <a:ea typeface="Helvetica Neue"/>
                <a:cs typeface="Helvetica Neue"/>
                <a:sym typeface="Helvetica Neue"/>
              </a:rPr>
              <a:t>FROM</a:t>
            </a:r>
            <a:endParaRPr sz="1200">
              <a:solidFill>
                <a:srgbClr val="046B99"/>
              </a:solidFill>
              <a:latin typeface="Helvetica Neue"/>
              <a:ea typeface="Helvetica Neue"/>
              <a:cs typeface="Helvetica Neue"/>
              <a:sym typeface="Helvetica Neue"/>
            </a:endParaRPr>
          </a:p>
        </p:txBody>
      </p:sp>
      <p:pic>
        <p:nvPicPr>
          <p:cNvPr descr="thin-0001_compose_write_pencil_new.png" id="2528" name="Google Shape;2528;p281"/>
          <p:cNvPicPr preferRelativeResize="0"/>
          <p:nvPr/>
        </p:nvPicPr>
        <p:blipFill>
          <a:blip r:embed="rId4">
            <a:alphaModFix/>
          </a:blip>
          <a:stretch>
            <a:fillRect/>
          </a:stretch>
        </p:blipFill>
        <p:spPr>
          <a:xfrm>
            <a:off x="2276349" y="2865688"/>
            <a:ext cx="599525" cy="599525"/>
          </a:xfrm>
          <a:prstGeom prst="rect">
            <a:avLst/>
          </a:prstGeom>
          <a:noFill/>
          <a:ln>
            <a:noFill/>
          </a:ln>
        </p:spPr>
      </p:pic>
      <p:pic>
        <p:nvPicPr>
          <p:cNvPr descr="thin-0207_list_checkbox_todo_done.png" id="2529" name="Google Shape;2529;p281"/>
          <p:cNvPicPr preferRelativeResize="0"/>
          <p:nvPr/>
        </p:nvPicPr>
        <p:blipFill>
          <a:blip r:embed="rId5">
            <a:alphaModFix/>
          </a:blip>
          <a:stretch>
            <a:fillRect/>
          </a:stretch>
        </p:blipFill>
        <p:spPr>
          <a:xfrm>
            <a:off x="795431" y="2843592"/>
            <a:ext cx="654825" cy="631300"/>
          </a:xfrm>
          <a:prstGeom prst="rect">
            <a:avLst/>
          </a:prstGeom>
          <a:noFill/>
          <a:ln>
            <a:noFill/>
          </a:ln>
        </p:spPr>
      </p:pic>
      <p:pic>
        <p:nvPicPr>
          <p:cNvPr descr="thin-0020_ipad_reading_mobile.png" id="2530" name="Google Shape;2530;p281"/>
          <p:cNvPicPr preferRelativeResize="0"/>
          <p:nvPr/>
        </p:nvPicPr>
        <p:blipFill>
          <a:blip r:embed="rId6">
            <a:alphaModFix/>
          </a:blip>
          <a:stretch>
            <a:fillRect/>
          </a:stretch>
        </p:blipFill>
        <p:spPr>
          <a:xfrm>
            <a:off x="7466010" y="2821238"/>
            <a:ext cx="766254" cy="766225"/>
          </a:xfrm>
          <a:prstGeom prst="rect">
            <a:avLst/>
          </a:prstGeom>
          <a:noFill/>
          <a:ln>
            <a:noFill/>
          </a:ln>
        </p:spPr>
      </p:pic>
      <p:pic>
        <p:nvPicPr>
          <p:cNvPr descr="Group 2.png" id="2531" name="Google Shape;2531;p281"/>
          <p:cNvPicPr preferRelativeResize="0"/>
          <p:nvPr/>
        </p:nvPicPr>
        <p:blipFill>
          <a:blip r:embed="rId7">
            <a:alphaModFix/>
          </a:blip>
          <a:stretch>
            <a:fillRect/>
          </a:stretch>
        </p:blipFill>
        <p:spPr>
          <a:xfrm>
            <a:off x="3726888" y="2812963"/>
            <a:ext cx="2819400" cy="733425"/>
          </a:xfrm>
          <a:prstGeom prst="rect">
            <a:avLst/>
          </a:prstGeom>
          <a:noFill/>
          <a:ln>
            <a:noFill/>
          </a:ln>
        </p:spPr>
      </p:pic>
      <p:pic>
        <p:nvPicPr>
          <p:cNvPr descr="Group 4.png" id="2532" name="Google Shape;2532;p281"/>
          <p:cNvPicPr preferRelativeResize="0"/>
          <p:nvPr/>
        </p:nvPicPr>
        <p:blipFill rotWithShape="1">
          <a:blip r:embed="rId8">
            <a:alphaModFix/>
          </a:blip>
          <a:srcRect b="-98309" l="92757" r="0" t="-61700"/>
          <a:stretch/>
        </p:blipFill>
        <p:spPr>
          <a:xfrm>
            <a:off x="1588950" y="2956700"/>
            <a:ext cx="548700" cy="495300"/>
          </a:xfrm>
          <a:prstGeom prst="rect">
            <a:avLst/>
          </a:prstGeom>
          <a:noFill/>
          <a:ln>
            <a:noFill/>
          </a:ln>
        </p:spPr>
      </p:pic>
      <p:pic>
        <p:nvPicPr>
          <p:cNvPr descr="Group 4.png" id="2533" name="Google Shape;2533;p281"/>
          <p:cNvPicPr preferRelativeResize="0"/>
          <p:nvPr/>
        </p:nvPicPr>
        <p:blipFill rotWithShape="1">
          <a:blip r:embed="rId8">
            <a:alphaModFix/>
          </a:blip>
          <a:srcRect b="-98309" l="92757" r="0" t="-61700"/>
          <a:stretch/>
        </p:blipFill>
        <p:spPr>
          <a:xfrm>
            <a:off x="3014575" y="2956700"/>
            <a:ext cx="548700" cy="495300"/>
          </a:xfrm>
          <a:prstGeom prst="rect">
            <a:avLst/>
          </a:prstGeom>
          <a:noFill/>
          <a:ln>
            <a:noFill/>
          </a:ln>
        </p:spPr>
      </p:pic>
      <p:pic>
        <p:nvPicPr>
          <p:cNvPr descr="Group 4.png" id="2534" name="Google Shape;2534;p281"/>
          <p:cNvPicPr preferRelativeResize="0"/>
          <p:nvPr/>
        </p:nvPicPr>
        <p:blipFill rotWithShape="1">
          <a:blip r:embed="rId8">
            <a:alphaModFix/>
          </a:blip>
          <a:srcRect b="-98309" l="92757" r="0" t="-61700"/>
          <a:stretch/>
        </p:blipFill>
        <p:spPr>
          <a:xfrm>
            <a:off x="6656900" y="2956700"/>
            <a:ext cx="548700" cy="495300"/>
          </a:xfrm>
          <a:prstGeom prst="rect">
            <a:avLst/>
          </a:prstGeom>
          <a:noFill/>
          <a:ln>
            <a:noFill/>
          </a:ln>
        </p:spPr>
      </p:pic>
      <p:sp>
        <p:nvSpPr>
          <p:cNvPr id="2535" name="Google Shape;2535;p281"/>
          <p:cNvSpPr txBox="1"/>
          <p:nvPr/>
        </p:nvSpPr>
        <p:spPr>
          <a:xfrm>
            <a:off x="520745" y="2544361"/>
            <a:ext cx="1513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Years</a:t>
            </a:r>
            <a:endParaRPr b="1" sz="1100"/>
          </a:p>
        </p:txBody>
      </p:sp>
      <p:grpSp>
        <p:nvGrpSpPr>
          <p:cNvPr id="2536" name="Google Shape;2536;p281"/>
          <p:cNvGrpSpPr/>
          <p:nvPr/>
        </p:nvGrpSpPr>
        <p:grpSpPr>
          <a:xfrm>
            <a:off x="8327501" y="3594425"/>
            <a:ext cx="313125" cy="323925"/>
            <a:chOff x="7594876" y="2537150"/>
            <a:chExt cx="313125" cy="323925"/>
          </a:xfrm>
        </p:grpSpPr>
        <p:sp>
          <p:nvSpPr>
            <p:cNvPr id="2537" name="Google Shape;2537;p281"/>
            <p:cNvSpPr/>
            <p:nvPr/>
          </p:nvSpPr>
          <p:spPr>
            <a:xfrm>
              <a:off x="7604397" y="2551515"/>
              <a:ext cx="280500" cy="280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8" name="Google Shape;2538;p281"/>
            <p:cNvPicPr preferRelativeResize="0"/>
            <p:nvPr/>
          </p:nvPicPr>
          <p:blipFill>
            <a:blip r:embed="rId9">
              <a:alphaModFix/>
            </a:blip>
            <a:stretch>
              <a:fillRect/>
            </a:stretch>
          </p:blipFill>
          <p:spPr>
            <a:xfrm>
              <a:off x="7594876" y="2537150"/>
              <a:ext cx="313125" cy="323925"/>
            </a:xfrm>
            <a:prstGeom prst="rect">
              <a:avLst/>
            </a:prstGeom>
            <a:noFill/>
            <a:ln>
              <a:noFill/>
            </a:ln>
          </p:spPr>
        </p:pic>
      </p:grpSp>
      <p:cxnSp>
        <p:nvCxnSpPr>
          <p:cNvPr id="2539" name="Google Shape;2539;p281"/>
          <p:cNvCxnSpPr/>
          <p:nvPr/>
        </p:nvCxnSpPr>
        <p:spPr>
          <a:xfrm>
            <a:off x="495300" y="4008875"/>
            <a:ext cx="8239200" cy="0"/>
          </a:xfrm>
          <a:prstGeom prst="straightConnector1">
            <a:avLst/>
          </a:prstGeom>
          <a:noFill/>
          <a:ln cap="flat" cmpd="sng" w="9525">
            <a:solidFill>
              <a:srgbClr val="046B99"/>
            </a:solidFill>
            <a:prstDash val="dot"/>
            <a:round/>
            <a:headEnd len="med" w="med" type="none"/>
            <a:tailEnd len="med" w="med" type="non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282"/>
          <p:cNvSpPr txBox="1"/>
          <p:nvPr>
            <p:ph idx="12" type="sldNum"/>
          </p:nvPr>
        </p:nvSpPr>
        <p:spPr>
          <a:xfrm>
            <a:off x="8472450" y="4765389"/>
            <a:ext cx="548700" cy="261900"/>
          </a:xfrm>
          <a:prstGeom prst="rect">
            <a:avLst/>
          </a:prstGeom>
        </p:spPr>
        <p:txBody>
          <a:bodyPr anchorCtr="0" anchor="ctr" bIns="34275" lIns="34275" spcFirstLastPara="1" rIns="34275" wrap="square" tIns="34275">
            <a:normAutofit/>
          </a:bodyPr>
          <a:lstStyle/>
          <a:p>
            <a:pPr indent="0" lvl="0" marL="0" rtl="0" algn="r">
              <a:spcBef>
                <a:spcPts val="0"/>
              </a:spcBef>
              <a:spcAft>
                <a:spcPts val="0"/>
              </a:spcAft>
              <a:buNone/>
            </a:pPr>
            <a:fld id="{00000000-1234-1234-1234-123412341234}" type="slidenum">
              <a:rPr lang="en"/>
              <a:t>‹#›</a:t>
            </a:fld>
            <a:endParaRPr/>
          </a:p>
        </p:txBody>
      </p:sp>
      <p:pic>
        <p:nvPicPr>
          <p:cNvPr id="2545" name="Google Shape;2545;p282"/>
          <p:cNvPicPr preferRelativeResize="0"/>
          <p:nvPr/>
        </p:nvPicPr>
        <p:blipFill>
          <a:blip r:embed="rId3">
            <a:alphaModFix/>
          </a:blip>
          <a:stretch>
            <a:fillRect/>
          </a:stretch>
        </p:blipFill>
        <p:spPr>
          <a:xfrm>
            <a:off x="328975" y="962275"/>
            <a:ext cx="4542500" cy="1796875"/>
          </a:xfrm>
          <a:prstGeom prst="rect">
            <a:avLst/>
          </a:prstGeom>
          <a:noFill/>
          <a:ln>
            <a:noFill/>
          </a:ln>
        </p:spPr>
      </p:pic>
      <p:pic>
        <p:nvPicPr>
          <p:cNvPr id="2546" name="Google Shape;2546;p282"/>
          <p:cNvPicPr preferRelativeResize="0"/>
          <p:nvPr/>
        </p:nvPicPr>
        <p:blipFill>
          <a:blip r:embed="rId4">
            <a:alphaModFix/>
          </a:blip>
          <a:stretch>
            <a:fillRect/>
          </a:stretch>
        </p:blipFill>
        <p:spPr>
          <a:xfrm>
            <a:off x="5041200" y="1225850"/>
            <a:ext cx="3831825" cy="1081375"/>
          </a:xfrm>
          <a:prstGeom prst="rect">
            <a:avLst/>
          </a:prstGeom>
          <a:noFill/>
          <a:ln>
            <a:noFill/>
          </a:ln>
        </p:spPr>
      </p:pic>
      <p:pic>
        <p:nvPicPr>
          <p:cNvPr id="2547" name="Google Shape;2547;p282"/>
          <p:cNvPicPr preferRelativeResize="0"/>
          <p:nvPr/>
        </p:nvPicPr>
        <p:blipFill>
          <a:blip r:embed="rId5">
            <a:alphaModFix/>
          </a:blip>
          <a:stretch>
            <a:fillRect/>
          </a:stretch>
        </p:blipFill>
        <p:spPr>
          <a:xfrm>
            <a:off x="523925" y="2918357"/>
            <a:ext cx="6800784" cy="950650"/>
          </a:xfrm>
          <a:prstGeom prst="rect">
            <a:avLst/>
          </a:prstGeom>
          <a:noFill/>
          <a:ln>
            <a:noFill/>
          </a:ln>
        </p:spPr>
      </p:pic>
      <p:sp>
        <p:nvSpPr>
          <p:cNvPr id="2548" name="Google Shape;2548;p282"/>
          <p:cNvSpPr/>
          <p:nvPr/>
        </p:nvSpPr>
        <p:spPr>
          <a:xfrm>
            <a:off x="393750" y="1958800"/>
            <a:ext cx="4384800" cy="706200"/>
          </a:xfrm>
          <a:prstGeom prst="rect">
            <a:avLst/>
          </a:prstGeom>
          <a:solidFill>
            <a:srgbClr val="FFFFFF">
              <a:alpha val="8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82"/>
          <p:cNvSpPr/>
          <p:nvPr/>
        </p:nvSpPr>
        <p:spPr>
          <a:xfrm>
            <a:off x="1542125" y="1676325"/>
            <a:ext cx="1671000" cy="364800"/>
          </a:xfrm>
          <a:prstGeom prst="rect">
            <a:avLst/>
          </a:prstGeom>
          <a:solidFill>
            <a:srgbClr val="FFFFFF">
              <a:alpha val="8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82"/>
          <p:cNvSpPr/>
          <p:nvPr/>
        </p:nvSpPr>
        <p:spPr>
          <a:xfrm>
            <a:off x="580375" y="2732825"/>
            <a:ext cx="6681600" cy="533100"/>
          </a:xfrm>
          <a:prstGeom prst="rect">
            <a:avLst/>
          </a:prstGeom>
          <a:solidFill>
            <a:srgbClr val="FFFFFF">
              <a:alpha val="8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82"/>
          <p:cNvSpPr/>
          <p:nvPr/>
        </p:nvSpPr>
        <p:spPr>
          <a:xfrm>
            <a:off x="500385" y="3262725"/>
            <a:ext cx="790500" cy="261900"/>
          </a:xfrm>
          <a:prstGeom prst="rect">
            <a:avLst/>
          </a:prstGeom>
          <a:solidFill>
            <a:srgbClr val="FFFFFF">
              <a:alpha val="8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7-05-15 at 9.38.13 AM.png" id="2552" name="Google Shape;2552;p282">
            <a:hlinkClick r:id="rId6"/>
          </p:cNvPr>
          <p:cNvPicPr preferRelativeResize="0"/>
          <p:nvPr/>
        </p:nvPicPr>
        <p:blipFill>
          <a:blip r:embed="rId7">
            <a:alphaModFix/>
          </a:blip>
          <a:stretch>
            <a:fillRect/>
          </a:stretch>
        </p:blipFill>
        <p:spPr>
          <a:xfrm>
            <a:off x="427949" y="2035010"/>
            <a:ext cx="4316401" cy="823515"/>
          </a:xfrm>
          <a:prstGeom prst="rect">
            <a:avLst/>
          </a:prstGeom>
          <a:noFill/>
          <a:ln>
            <a:noFill/>
          </a:ln>
        </p:spPr>
      </p:pic>
      <p:pic>
        <p:nvPicPr>
          <p:cNvPr descr="Screen Shot 2017-05-15 at 9.37.55 AM.png" id="2553" name="Google Shape;2553;p282">
            <a:hlinkClick r:id="rId8"/>
          </p:cNvPr>
          <p:cNvPicPr preferRelativeResize="0"/>
          <p:nvPr/>
        </p:nvPicPr>
        <p:blipFill>
          <a:blip r:embed="rId9">
            <a:alphaModFix/>
          </a:blip>
          <a:stretch>
            <a:fillRect/>
          </a:stretch>
        </p:blipFill>
        <p:spPr>
          <a:xfrm>
            <a:off x="65688" y="3762398"/>
            <a:ext cx="4348966" cy="859450"/>
          </a:xfrm>
          <a:prstGeom prst="rect">
            <a:avLst/>
          </a:prstGeom>
          <a:noFill/>
          <a:ln>
            <a:noFill/>
          </a:ln>
        </p:spPr>
      </p:pic>
      <p:pic>
        <p:nvPicPr>
          <p:cNvPr descr="Screen Shot 2017-05-15 at 9.38.05 AM.png" id="2554" name="Google Shape;2554;p282">
            <a:hlinkClick r:id="rId10"/>
          </p:cNvPr>
          <p:cNvPicPr preferRelativeResize="0"/>
          <p:nvPr/>
        </p:nvPicPr>
        <p:blipFill>
          <a:blip r:embed="rId11">
            <a:alphaModFix/>
          </a:blip>
          <a:stretch>
            <a:fillRect/>
          </a:stretch>
        </p:blipFill>
        <p:spPr>
          <a:xfrm>
            <a:off x="4685875" y="2368425"/>
            <a:ext cx="4464875" cy="626950"/>
          </a:xfrm>
          <a:prstGeom prst="rect">
            <a:avLst/>
          </a:prstGeom>
          <a:noFill/>
          <a:ln>
            <a:noFill/>
          </a:ln>
        </p:spPr>
      </p:pic>
      <p:pic>
        <p:nvPicPr>
          <p:cNvPr descr="Screen Shot 2017-05-15 at 9.37.27 AM.png" id="2555" name="Google Shape;2555;p282">
            <a:hlinkClick r:id="rId12"/>
          </p:cNvPr>
          <p:cNvPicPr preferRelativeResize="0"/>
          <p:nvPr/>
        </p:nvPicPr>
        <p:blipFill>
          <a:blip r:embed="rId13">
            <a:alphaModFix/>
          </a:blip>
          <a:stretch>
            <a:fillRect/>
          </a:stretch>
        </p:blipFill>
        <p:spPr>
          <a:xfrm>
            <a:off x="4771875" y="3724025"/>
            <a:ext cx="4015522" cy="1100150"/>
          </a:xfrm>
          <a:prstGeom prst="rect">
            <a:avLst/>
          </a:prstGeom>
          <a:noFill/>
          <a:ln>
            <a:noFill/>
          </a:ln>
        </p:spPr>
      </p:pic>
      <p:pic>
        <p:nvPicPr>
          <p:cNvPr descr="Screen Shot 2017-05-15 at 9.38.38 AM.png" id="2556" name="Google Shape;2556;p282">
            <a:hlinkClick r:id="rId14"/>
          </p:cNvPr>
          <p:cNvPicPr preferRelativeResize="0"/>
          <p:nvPr/>
        </p:nvPicPr>
        <p:blipFill>
          <a:blip r:embed="rId15">
            <a:alphaModFix/>
          </a:blip>
          <a:stretch>
            <a:fillRect/>
          </a:stretch>
        </p:blipFill>
        <p:spPr>
          <a:xfrm>
            <a:off x="253250" y="4556325"/>
            <a:ext cx="3973851" cy="626953"/>
          </a:xfrm>
          <a:prstGeom prst="rect">
            <a:avLst/>
          </a:prstGeom>
          <a:noFill/>
          <a:ln>
            <a:noFill/>
          </a:ln>
        </p:spPr>
      </p:pic>
      <p:pic>
        <p:nvPicPr>
          <p:cNvPr descr="Screen Shot 2017-05-15 at 9.38.30 AM.png" id="2557" name="Google Shape;2557;p282">
            <a:hlinkClick r:id="rId16"/>
          </p:cNvPr>
          <p:cNvPicPr preferRelativeResize="0"/>
          <p:nvPr/>
        </p:nvPicPr>
        <p:blipFill>
          <a:blip r:embed="rId17">
            <a:alphaModFix/>
          </a:blip>
          <a:stretch>
            <a:fillRect/>
          </a:stretch>
        </p:blipFill>
        <p:spPr>
          <a:xfrm>
            <a:off x="4437150" y="4480125"/>
            <a:ext cx="4770105" cy="626950"/>
          </a:xfrm>
          <a:prstGeom prst="rect">
            <a:avLst/>
          </a:prstGeom>
          <a:noFill/>
          <a:ln>
            <a:noFill/>
          </a:ln>
        </p:spPr>
      </p:pic>
      <p:sp>
        <p:nvSpPr>
          <p:cNvPr id="2558" name="Google Shape;2558;p282"/>
          <p:cNvSpPr txBox="1"/>
          <p:nvPr/>
        </p:nvSpPr>
        <p:spPr>
          <a:xfrm>
            <a:off x="718650" y="233725"/>
            <a:ext cx="81597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It’s risky and makes juicy headlines</a:t>
            </a:r>
            <a:endParaRPr b="1" sz="2600">
              <a:solidFill>
                <a:srgbClr val="046B99"/>
              </a:solidFill>
              <a:latin typeface="Helvetica Neue"/>
              <a:ea typeface="Helvetica Neue"/>
              <a:cs typeface="Helvetica Neue"/>
              <a:sym typeface="Helvetica Neue"/>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CFFF"/>
        </a:solidFill>
      </p:bgPr>
    </p:bg>
    <p:spTree>
      <p:nvGrpSpPr>
        <p:cNvPr id="2562" name="Shape 2562"/>
        <p:cNvGrpSpPr/>
        <p:nvPr/>
      </p:nvGrpSpPr>
      <p:grpSpPr>
        <a:xfrm>
          <a:off x="0" y="0"/>
          <a:ext cx="0" cy="0"/>
          <a:chOff x="0" y="0"/>
          <a:chExt cx="0" cy="0"/>
        </a:xfrm>
      </p:grpSpPr>
      <p:sp>
        <p:nvSpPr>
          <p:cNvPr id="2563" name="Google Shape;2563;p283"/>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fontScale="70000" lnSpcReduction="20000"/>
          </a:bodyPr>
          <a:lstStyle/>
          <a:p>
            <a:pPr indent="0" lvl="0" marL="0" rtl="0" algn="r">
              <a:spcBef>
                <a:spcPts val="0"/>
              </a:spcBef>
              <a:spcAft>
                <a:spcPts val="0"/>
              </a:spcAft>
              <a:buNone/>
            </a:pPr>
            <a:fld id="{00000000-1234-1234-1234-123412341234}" type="slidenum">
              <a:rPr lang="en" sz="900"/>
              <a:t>‹#›</a:t>
            </a:fld>
            <a:endParaRPr sz="900"/>
          </a:p>
        </p:txBody>
      </p:sp>
      <p:sp>
        <p:nvSpPr>
          <p:cNvPr id="2564" name="Google Shape;2564;p283"/>
          <p:cNvSpPr txBox="1"/>
          <p:nvPr>
            <p:ph type="ctrTitle"/>
          </p:nvPr>
        </p:nvSpPr>
        <p:spPr>
          <a:xfrm>
            <a:off x="712850" y="536200"/>
            <a:ext cx="74163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6000"/>
              <a:t>Thinking differently about requirements</a:t>
            </a:r>
            <a:endParaRPr sz="60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68" name="Shape 2568"/>
        <p:cNvGrpSpPr/>
        <p:nvPr/>
      </p:nvGrpSpPr>
      <p:grpSpPr>
        <a:xfrm>
          <a:off x="0" y="0"/>
          <a:ext cx="0" cy="0"/>
          <a:chOff x="0" y="0"/>
          <a:chExt cx="0" cy="0"/>
        </a:xfrm>
      </p:grpSpPr>
      <p:sp>
        <p:nvSpPr>
          <p:cNvPr id="2569" name="Google Shape;2569;p284"/>
          <p:cNvSpPr/>
          <p:nvPr/>
        </p:nvSpPr>
        <p:spPr>
          <a:xfrm>
            <a:off x="5817580"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284"/>
          <p:cNvSpPr txBox="1"/>
          <p:nvPr/>
        </p:nvSpPr>
        <p:spPr>
          <a:xfrm>
            <a:off x="5721197" y="477460"/>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Arial"/>
              <a:buNone/>
            </a:pPr>
            <a:r>
              <a:rPr lang="en"/>
              <a:t>Release 1</a:t>
            </a:r>
            <a:endParaRPr/>
          </a:p>
        </p:txBody>
      </p:sp>
      <p:sp>
        <p:nvSpPr>
          <p:cNvPr id="2571" name="Google Shape;2571;p284"/>
          <p:cNvSpPr/>
          <p:nvPr/>
        </p:nvSpPr>
        <p:spPr>
          <a:xfrm>
            <a:off x="6121945"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284"/>
          <p:cNvSpPr/>
          <p:nvPr/>
        </p:nvSpPr>
        <p:spPr>
          <a:xfrm>
            <a:off x="6426310"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284"/>
          <p:cNvSpPr/>
          <p:nvPr/>
        </p:nvSpPr>
        <p:spPr>
          <a:xfrm>
            <a:off x="6730675"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284"/>
          <p:cNvSpPr/>
          <p:nvPr/>
        </p:nvSpPr>
        <p:spPr>
          <a:xfrm>
            <a:off x="5817580"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284"/>
          <p:cNvSpPr/>
          <p:nvPr/>
        </p:nvSpPr>
        <p:spPr>
          <a:xfrm>
            <a:off x="6121945"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284"/>
          <p:cNvSpPr/>
          <p:nvPr/>
        </p:nvSpPr>
        <p:spPr>
          <a:xfrm>
            <a:off x="6426310"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284"/>
          <p:cNvSpPr/>
          <p:nvPr/>
        </p:nvSpPr>
        <p:spPr>
          <a:xfrm>
            <a:off x="7035040"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284"/>
          <p:cNvSpPr/>
          <p:nvPr/>
        </p:nvSpPr>
        <p:spPr>
          <a:xfrm>
            <a:off x="7339405"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284"/>
          <p:cNvSpPr/>
          <p:nvPr/>
        </p:nvSpPr>
        <p:spPr>
          <a:xfrm>
            <a:off x="6730675"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284"/>
          <p:cNvSpPr/>
          <p:nvPr/>
        </p:nvSpPr>
        <p:spPr>
          <a:xfrm>
            <a:off x="7035040"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284"/>
          <p:cNvSpPr/>
          <p:nvPr/>
        </p:nvSpPr>
        <p:spPr>
          <a:xfrm>
            <a:off x="5817580" y="176535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284"/>
          <p:cNvSpPr txBox="1"/>
          <p:nvPr/>
        </p:nvSpPr>
        <p:spPr>
          <a:xfrm>
            <a:off x="5721197" y="1412029"/>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Release 2</a:t>
            </a:r>
            <a:endParaRPr/>
          </a:p>
        </p:txBody>
      </p:sp>
      <p:sp>
        <p:nvSpPr>
          <p:cNvPr id="2583" name="Google Shape;2583;p284"/>
          <p:cNvSpPr/>
          <p:nvPr/>
        </p:nvSpPr>
        <p:spPr>
          <a:xfrm>
            <a:off x="6121945" y="176535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284"/>
          <p:cNvSpPr/>
          <p:nvPr/>
        </p:nvSpPr>
        <p:spPr>
          <a:xfrm>
            <a:off x="5817580"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284"/>
          <p:cNvSpPr/>
          <p:nvPr/>
        </p:nvSpPr>
        <p:spPr>
          <a:xfrm>
            <a:off x="6121945"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284"/>
          <p:cNvSpPr/>
          <p:nvPr/>
        </p:nvSpPr>
        <p:spPr>
          <a:xfrm>
            <a:off x="6426310"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284"/>
          <p:cNvSpPr/>
          <p:nvPr/>
        </p:nvSpPr>
        <p:spPr>
          <a:xfrm>
            <a:off x="6426310" y="176535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284"/>
          <p:cNvSpPr/>
          <p:nvPr/>
        </p:nvSpPr>
        <p:spPr>
          <a:xfrm>
            <a:off x="6730675"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284"/>
          <p:cNvSpPr/>
          <p:nvPr/>
        </p:nvSpPr>
        <p:spPr>
          <a:xfrm>
            <a:off x="7035040"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284"/>
          <p:cNvSpPr/>
          <p:nvPr/>
        </p:nvSpPr>
        <p:spPr>
          <a:xfrm>
            <a:off x="581758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284"/>
          <p:cNvSpPr txBox="1"/>
          <p:nvPr/>
        </p:nvSpPr>
        <p:spPr>
          <a:xfrm>
            <a:off x="5721197" y="2327373"/>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lang="en"/>
              <a:t>Release 3</a:t>
            </a:r>
            <a:endParaRPr/>
          </a:p>
        </p:txBody>
      </p:sp>
      <p:sp>
        <p:nvSpPr>
          <p:cNvPr id="2592" name="Google Shape;2592;p284"/>
          <p:cNvSpPr/>
          <p:nvPr/>
        </p:nvSpPr>
        <p:spPr>
          <a:xfrm>
            <a:off x="6121945"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284"/>
          <p:cNvSpPr/>
          <p:nvPr/>
        </p:nvSpPr>
        <p:spPr>
          <a:xfrm>
            <a:off x="642631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284"/>
          <p:cNvSpPr/>
          <p:nvPr/>
        </p:nvSpPr>
        <p:spPr>
          <a:xfrm>
            <a:off x="6730675"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284"/>
          <p:cNvSpPr/>
          <p:nvPr/>
        </p:nvSpPr>
        <p:spPr>
          <a:xfrm>
            <a:off x="733943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284"/>
          <p:cNvSpPr/>
          <p:nvPr/>
        </p:nvSpPr>
        <p:spPr>
          <a:xfrm>
            <a:off x="7643795"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284"/>
          <p:cNvSpPr/>
          <p:nvPr/>
        </p:nvSpPr>
        <p:spPr>
          <a:xfrm>
            <a:off x="703504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284"/>
          <p:cNvSpPr/>
          <p:nvPr/>
        </p:nvSpPr>
        <p:spPr>
          <a:xfrm>
            <a:off x="2305139" y="665197"/>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284"/>
          <p:cNvSpPr/>
          <p:nvPr/>
        </p:nvSpPr>
        <p:spPr>
          <a:xfrm>
            <a:off x="2000774" y="320743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284"/>
          <p:cNvSpPr/>
          <p:nvPr/>
        </p:nvSpPr>
        <p:spPr>
          <a:xfrm>
            <a:off x="2430121" y="96299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284"/>
          <p:cNvSpPr/>
          <p:nvPr/>
        </p:nvSpPr>
        <p:spPr>
          <a:xfrm>
            <a:off x="2795518" y="102020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284"/>
          <p:cNvSpPr/>
          <p:nvPr/>
        </p:nvSpPr>
        <p:spPr>
          <a:xfrm>
            <a:off x="2305139" y="126078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284"/>
          <p:cNvSpPr/>
          <p:nvPr/>
        </p:nvSpPr>
        <p:spPr>
          <a:xfrm>
            <a:off x="2609504" y="136345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284"/>
          <p:cNvSpPr/>
          <p:nvPr/>
        </p:nvSpPr>
        <p:spPr>
          <a:xfrm>
            <a:off x="2271307" y="164949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284"/>
          <p:cNvSpPr/>
          <p:nvPr/>
        </p:nvSpPr>
        <p:spPr>
          <a:xfrm>
            <a:off x="2558797" y="175804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284"/>
          <p:cNvSpPr/>
          <p:nvPr/>
        </p:nvSpPr>
        <p:spPr>
          <a:xfrm>
            <a:off x="2896115" y="131799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284"/>
          <p:cNvSpPr/>
          <p:nvPr/>
        </p:nvSpPr>
        <p:spPr>
          <a:xfrm>
            <a:off x="2846286" y="164949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284"/>
          <p:cNvSpPr/>
          <p:nvPr/>
        </p:nvSpPr>
        <p:spPr>
          <a:xfrm>
            <a:off x="2521430" y="210773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284"/>
          <p:cNvSpPr/>
          <p:nvPr/>
        </p:nvSpPr>
        <p:spPr>
          <a:xfrm>
            <a:off x="2896115" y="198100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284"/>
          <p:cNvSpPr/>
          <p:nvPr/>
        </p:nvSpPr>
        <p:spPr>
          <a:xfrm>
            <a:off x="2125915" y="199275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284"/>
          <p:cNvSpPr/>
          <p:nvPr/>
        </p:nvSpPr>
        <p:spPr>
          <a:xfrm>
            <a:off x="2226511" y="2290547"/>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284"/>
          <p:cNvSpPr/>
          <p:nvPr/>
        </p:nvSpPr>
        <p:spPr>
          <a:xfrm>
            <a:off x="2652623" y="240496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2613" name="Google Shape;2613;p284"/>
          <p:cNvCxnSpPr/>
          <p:nvPr/>
        </p:nvCxnSpPr>
        <p:spPr>
          <a:xfrm>
            <a:off x="3563727" y="602108"/>
            <a:ext cx="0" cy="3010500"/>
          </a:xfrm>
          <a:prstGeom prst="straightConnector1">
            <a:avLst/>
          </a:prstGeom>
          <a:noFill/>
          <a:ln cap="flat" cmpd="sng" w="19050">
            <a:solidFill>
              <a:srgbClr val="FFFFFF"/>
            </a:solidFill>
            <a:prstDash val="dot"/>
            <a:round/>
            <a:headEnd len="sm" w="sm" type="none"/>
            <a:tailEnd len="sm" w="sm" type="none"/>
          </a:ln>
        </p:spPr>
      </p:cxnSp>
      <p:sp>
        <p:nvSpPr>
          <p:cNvPr id="2614" name="Google Shape;2614;p284"/>
          <p:cNvSpPr/>
          <p:nvPr/>
        </p:nvSpPr>
        <p:spPr>
          <a:xfrm>
            <a:off x="5817580"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284"/>
          <p:cNvSpPr txBox="1"/>
          <p:nvPr/>
        </p:nvSpPr>
        <p:spPr>
          <a:xfrm>
            <a:off x="5721197" y="2899463"/>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Release 4</a:t>
            </a:r>
            <a:endParaRPr/>
          </a:p>
        </p:txBody>
      </p:sp>
      <p:sp>
        <p:nvSpPr>
          <p:cNvPr id="2616" name="Google Shape;2616;p284"/>
          <p:cNvSpPr/>
          <p:nvPr/>
        </p:nvSpPr>
        <p:spPr>
          <a:xfrm>
            <a:off x="6121945"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284"/>
          <p:cNvSpPr/>
          <p:nvPr/>
        </p:nvSpPr>
        <p:spPr>
          <a:xfrm>
            <a:off x="6426310"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284"/>
          <p:cNvSpPr/>
          <p:nvPr/>
        </p:nvSpPr>
        <p:spPr>
          <a:xfrm>
            <a:off x="6730675"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284"/>
          <p:cNvSpPr/>
          <p:nvPr/>
        </p:nvSpPr>
        <p:spPr>
          <a:xfrm>
            <a:off x="7035040"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284"/>
          <p:cNvSpPr/>
          <p:nvPr/>
        </p:nvSpPr>
        <p:spPr>
          <a:xfrm>
            <a:off x="2430121" y="267926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284"/>
          <p:cNvSpPr/>
          <p:nvPr/>
        </p:nvSpPr>
        <p:spPr>
          <a:xfrm>
            <a:off x="2795518" y="273647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284"/>
          <p:cNvSpPr/>
          <p:nvPr/>
        </p:nvSpPr>
        <p:spPr>
          <a:xfrm>
            <a:off x="2305139" y="297705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284"/>
          <p:cNvSpPr/>
          <p:nvPr/>
        </p:nvSpPr>
        <p:spPr>
          <a:xfrm>
            <a:off x="2609504" y="307972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284"/>
          <p:cNvSpPr/>
          <p:nvPr/>
        </p:nvSpPr>
        <p:spPr>
          <a:xfrm flipH="1">
            <a:off x="2000556" y="60211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284"/>
          <p:cNvSpPr/>
          <p:nvPr/>
        </p:nvSpPr>
        <p:spPr>
          <a:xfrm flipH="1">
            <a:off x="1388031" y="294710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284"/>
          <p:cNvSpPr/>
          <p:nvPr/>
        </p:nvSpPr>
        <p:spPr>
          <a:xfrm flipH="1">
            <a:off x="1875574" y="899907"/>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284"/>
          <p:cNvSpPr/>
          <p:nvPr/>
        </p:nvSpPr>
        <p:spPr>
          <a:xfrm flipH="1">
            <a:off x="1510176" y="95711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284"/>
          <p:cNvSpPr/>
          <p:nvPr/>
        </p:nvSpPr>
        <p:spPr>
          <a:xfrm flipH="1">
            <a:off x="2000556" y="119770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284"/>
          <p:cNvSpPr/>
          <p:nvPr/>
        </p:nvSpPr>
        <p:spPr>
          <a:xfrm flipH="1">
            <a:off x="1696191" y="130037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284"/>
          <p:cNvSpPr/>
          <p:nvPr/>
        </p:nvSpPr>
        <p:spPr>
          <a:xfrm flipH="1">
            <a:off x="1550719" y="158641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284"/>
          <p:cNvSpPr/>
          <p:nvPr/>
        </p:nvSpPr>
        <p:spPr>
          <a:xfrm flipH="1">
            <a:off x="1263229" y="1694958"/>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284"/>
          <p:cNvSpPr/>
          <p:nvPr/>
        </p:nvSpPr>
        <p:spPr>
          <a:xfrm flipH="1">
            <a:off x="1409580" y="125491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284"/>
          <p:cNvSpPr/>
          <p:nvPr/>
        </p:nvSpPr>
        <p:spPr>
          <a:xfrm flipH="1">
            <a:off x="1863122" y="159816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284"/>
          <p:cNvSpPr/>
          <p:nvPr/>
        </p:nvSpPr>
        <p:spPr>
          <a:xfrm flipH="1">
            <a:off x="1300596" y="204465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284"/>
          <p:cNvSpPr/>
          <p:nvPr/>
        </p:nvSpPr>
        <p:spPr>
          <a:xfrm flipH="1">
            <a:off x="1694453" y="191281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284"/>
          <p:cNvSpPr/>
          <p:nvPr/>
        </p:nvSpPr>
        <p:spPr>
          <a:xfrm flipH="1">
            <a:off x="1595515" y="222746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284"/>
          <p:cNvSpPr/>
          <p:nvPr/>
        </p:nvSpPr>
        <p:spPr>
          <a:xfrm flipH="1">
            <a:off x="1337423" y="24958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284"/>
          <p:cNvSpPr/>
          <p:nvPr/>
        </p:nvSpPr>
        <p:spPr>
          <a:xfrm flipH="1">
            <a:off x="1910904" y="229642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284"/>
          <p:cNvSpPr/>
          <p:nvPr/>
        </p:nvSpPr>
        <p:spPr>
          <a:xfrm flipH="1">
            <a:off x="1654770" y="2596948"/>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284"/>
          <p:cNvSpPr/>
          <p:nvPr/>
        </p:nvSpPr>
        <p:spPr>
          <a:xfrm flipH="1">
            <a:off x="2042336" y="260009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284"/>
          <p:cNvSpPr/>
          <p:nvPr/>
        </p:nvSpPr>
        <p:spPr>
          <a:xfrm flipH="1">
            <a:off x="1846476" y="290376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284"/>
          <p:cNvSpPr txBox="1"/>
          <p:nvPr>
            <p:ph idx="12" type="sldNum"/>
          </p:nvPr>
        </p:nvSpPr>
        <p:spPr>
          <a:xfrm>
            <a:off x="8472450" y="4340738"/>
            <a:ext cx="548700" cy="2619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Clr>
                <a:srgbClr val="00CFFF"/>
              </a:buClr>
              <a:buFont typeface="Arial"/>
              <a:buNone/>
            </a:pPr>
            <a:fld id="{00000000-1234-1234-1234-123412341234}" type="slidenum">
              <a:rPr lang="en"/>
              <a:t>‹#›</a:t>
            </a:fld>
            <a:endParaRPr/>
          </a:p>
        </p:txBody>
      </p:sp>
      <p:cxnSp>
        <p:nvCxnSpPr>
          <p:cNvPr id="2643" name="Google Shape;2643;p284"/>
          <p:cNvCxnSpPr/>
          <p:nvPr/>
        </p:nvCxnSpPr>
        <p:spPr>
          <a:xfrm>
            <a:off x="5389917" y="602108"/>
            <a:ext cx="0" cy="3010500"/>
          </a:xfrm>
          <a:prstGeom prst="straightConnector1">
            <a:avLst/>
          </a:prstGeom>
          <a:noFill/>
          <a:ln cap="flat" cmpd="sng" w="9525">
            <a:solidFill>
              <a:srgbClr val="FFFFFF"/>
            </a:solidFill>
            <a:prstDash val="dot"/>
            <a:round/>
            <a:headEnd len="sm" w="sm" type="none"/>
            <a:tailEnd len="sm" w="sm" type="none"/>
          </a:ln>
        </p:spPr>
      </p:cxnSp>
      <p:sp>
        <p:nvSpPr>
          <p:cNvPr id="2644" name="Google Shape;2644;p284"/>
          <p:cNvSpPr txBox="1"/>
          <p:nvPr/>
        </p:nvSpPr>
        <p:spPr>
          <a:xfrm>
            <a:off x="1598375" y="117025"/>
            <a:ext cx="1674900" cy="1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a:ea typeface="Helvetica Neue"/>
                <a:cs typeface="Helvetica Neue"/>
                <a:sym typeface="Helvetica Neue"/>
              </a:rPr>
              <a:t>User needs</a:t>
            </a:r>
            <a:endParaRPr sz="1800">
              <a:latin typeface="Helvetica Neue"/>
              <a:ea typeface="Helvetica Neue"/>
              <a:cs typeface="Helvetica Neue"/>
              <a:sym typeface="Helvetica Neue"/>
            </a:endParaRPr>
          </a:p>
        </p:txBody>
      </p:sp>
      <p:sp>
        <p:nvSpPr>
          <p:cNvPr id="2645" name="Google Shape;2645;p284"/>
          <p:cNvSpPr txBox="1"/>
          <p:nvPr/>
        </p:nvSpPr>
        <p:spPr>
          <a:xfrm>
            <a:off x="3972738" y="106526"/>
            <a:ext cx="11172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Backlog</a:t>
            </a:r>
            <a:endParaRPr sz="1800"/>
          </a:p>
        </p:txBody>
      </p:sp>
      <p:sp>
        <p:nvSpPr>
          <p:cNvPr id="2646" name="Google Shape;2646;p284"/>
          <p:cNvSpPr/>
          <p:nvPr/>
        </p:nvSpPr>
        <p:spPr>
          <a:xfrm>
            <a:off x="4439359" y="3125099"/>
            <a:ext cx="705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84"/>
          <p:cNvSpPr/>
          <p:nvPr/>
        </p:nvSpPr>
        <p:spPr>
          <a:xfrm>
            <a:off x="4439359" y="3241661"/>
            <a:ext cx="705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84"/>
          <p:cNvSpPr/>
          <p:nvPr/>
        </p:nvSpPr>
        <p:spPr>
          <a:xfrm>
            <a:off x="4439359" y="3358223"/>
            <a:ext cx="705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84"/>
          <p:cNvSpPr/>
          <p:nvPr/>
        </p:nvSpPr>
        <p:spPr>
          <a:xfrm>
            <a:off x="4356837" y="79001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284"/>
          <p:cNvSpPr/>
          <p:nvPr/>
        </p:nvSpPr>
        <p:spPr>
          <a:xfrm>
            <a:off x="4358944" y="108189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284"/>
          <p:cNvSpPr/>
          <p:nvPr/>
        </p:nvSpPr>
        <p:spPr>
          <a:xfrm>
            <a:off x="4357886" y="1373787"/>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284"/>
          <p:cNvSpPr/>
          <p:nvPr/>
        </p:nvSpPr>
        <p:spPr>
          <a:xfrm>
            <a:off x="4359993" y="166566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284"/>
          <p:cNvSpPr/>
          <p:nvPr/>
        </p:nvSpPr>
        <p:spPr>
          <a:xfrm>
            <a:off x="4356847" y="19575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284"/>
          <p:cNvSpPr/>
          <p:nvPr/>
        </p:nvSpPr>
        <p:spPr>
          <a:xfrm>
            <a:off x="4358954" y="224944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284"/>
          <p:cNvSpPr/>
          <p:nvPr/>
        </p:nvSpPr>
        <p:spPr>
          <a:xfrm>
            <a:off x="4357896" y="254133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284"/>
          <p:cNvSpPr/>
          <p:nvPr/>
        </p:nvSpPr>
        <p:spPr>
          <a:xfrm>
            <a:off x="4360003" y="283321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284"/>
          <p:cNvSpPr txBox="1"/>
          <p:nvPr/>
        </p:nvSpPr>
        <p:spPr>
          <a:xfrm>
            <a:off x="6234024" y="106525"/>
            <a:ext cx="1230300" cy="1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a:ea typeface="Helvetica Neue"/>
                <a:cs typeface="Helvetica Neue"/>
                <a:sym typeface="Helvetica Neue"/>
              </a:rPr>
              <a:t>Delivery</a:t>
            </a:r>
            <a:endParaRPr sz="1800">
              <a:latin typeface="Helvetica Neue"/>
              <a:ea typeface="Helvetica Neue"/>
              <a:cs typeface="Helvetica Neue"/>
              <a:sym typeface="Helvetica Neue"/>
            </a:endParaRPr>
          </a:p>
        </p:txBody>
      </p:sp>
      <p:sp>
        <p:nvSpPr>
          <p:cNvPr id="2658" name="Google Shape;2658;p284"/>
          <p:cNvSpPr txBox="1"/>
          <p:nvPr/>
        </p:nvSpPr>
        <p:spPr>
          <a:xfrm>
            <a:off x="995400" y="3720025"/>
            <a:ext cx="7153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Helvetica Neue"/>
                <a:ea typeface="Helvetica Neue"/>
                <a:cs typeface="Helvetica Neue"/>
                <a:sym typeface="Helvetica Neue"/>
              </a:rPr>
              <a:t>We know these elements need to be part of an agile software process.</a:t>
            </a:r>
            <a:endParaRPr sz="3000">
              <a:latin typeface="Helvetica Neue"/>
              <a:ea typeface="Helvetica Neue"/>
              <a:cs typeface="Helvetica Neue"/>
              <a:sym typeface="Helvetica Neue"/>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62" name="Shape 2662"/>
        <p:cNvGrpSpPr/>
        <p:nvPr/>
      </p:nvGrpSpPr>
      <p:grpSpPr>
        <a:xfrm>
          <a:off x="0" y="0"/>
          <a:ext cx="0" cy="0"/>
          <a:chOff x="0" y="0"/>
          <a:chExt cx="0" cy="0"/>
        </a:xfrm>
      </p:grpSpPr>
      <p:sp>
        <p:nvSpPr>
          <p:cNvPr id="2663" name="Google Shape;2663;p285"/>
          <p:cNvSpPr/>
          <p:nvPr/>
        </p:nvSpPr>
        <p:spPr>
          <a:xfrm rot="10800000">
            <a:off x="5353405" y="3295476"/>
            <a:ext cx="201300" cy="201300"/>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Rambla"/>
              <a:buNone/>
            </a:pPr>
            <a:r>
              <a:t/>
            </a:r>
            <a:endParaRPr b="0" i="0" sz="1800" u="none" cap="none" strike="noStrike">
              <a:solidFill>
                <a:srgbClr val="FFFFFF"/>
              </a:solidFill>
              <a:latin typeface="Rambla"/>
              <a:ea typeface="Rambla"/>
              <a:cs typeface="Rambla"/>
              <a:sym typeface="Rambla"/>
            </a:endParaRPr>
          </a:p>
        </p:txBody>
      </p:sp>
      <p:sp>
        <p:nvSpPr>
          <p:cNvPr id="2664" name="Google Shape;2664;p285"/>
          <p:cNvSpPr/>
          <p:nvPr/>
        </p:nvSpPr>
        <p:spPr>
          <a:xfrm rot="10800000">
            <a:off x="5421297" y="2624689"/>
            <a:ext cx="201300" cy="201300"/>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Rambla"/>
              <a:buNone/>
            </a:pPr>
            <a:r>
              <a:t/>
            </a:r>
            <a:endParaRPr b="0" i="0" sz="1800" u="none" cap="none" strike="noStrike">
              <a:solidFill>
                <a:srgbClr val="FFFFFF"/>
              </a:solidFill>
              <a:latin typeface="Rambla"/>
              <a:ea typeface="Rambla"/>
              <a:cs typeface="Rambla"/>
              <a:sym typeface="Rambla"/>
            </a:endParaRPr>
          </a:p>
        </p:txBody>
      </p:sp>
      <p:cxnSp>
        <p:nvCxnSpPr>
          <p:cNvPr id="2665" name="Google Shape;2665;p285"/>
          <p:cNvCxnSpPr>
            <a:stCxn id="2666" idx="2"/>
            <a:endCxn id="2664" idx="3"/>
          </p:cNvCxnSpPr>
          <p:nvPr/>
        </p:nvCxnSpPr>
        <p:spPr>
          <a:xfrm flipH="1">
            <a:off x="5593213" y="2291209"/>
            <a:ext cx="544500" cy="363000"/>
          </a:xfrm>
          <a:prstGeom prst="straightConnector1">
            <a:avLst/>
          </a:prstGeom>
          <a:noFill/>
          <a:ln cap="flat" cmpd="sng" w="19050">
            <a:solidFill>
              <a:srgbClr val="046B99"/>
            </a:solidFill>
            <a:prstDash val="solid"/>
            <a:round/>
            <a:headEnd len="sm" w="sm" type="none"/>
            <a:tailEnd len="lg" w="lg" type="triangle"/>
          </a:ln>
        </p:spPr>
      </p:cxnSp>
      <p:cxnSp>
        <p:nvCxnSpPr>
          <p:cNvPr id="2667" name="Google Shape;2667;p285"/>
          <p:cNvCxnSpPr>
            <a:stCxn id="2664" idx="2"/>
            <a:endCxn id="2668" idx="6"/>
          </p:cNvCxnSpPr>
          <p:nvPr/>
        </p:nvCxnSpPr>
        <p:spPr>
          <a:xfrm>
            <a:off x="5622597" y="2725339"/>
            <a:ext cx="1457700" cy="484200"/>
          </a:xfrm>
          <a:prstGeom prst="straightConnector1">
            <a:avLst/>
          </a:prstGeom>
          <a:noFill/>
          <a:ln cap="flat" cmpd="sng" w="19050">
            <a:solidFill>
              <a:srgbClr val="046B99"/>
            </a:solidFill>
            <a:prstDash val="solid"/>
            <a:round/>
            <a:headEnd len="sm" w="sm" type="none"/>
            <a:tailEnd len="lg" w="lg" type="triangle"/>
          </a:ln>
        </p:spPr>
      </p:cxnSp>
      <p:cxnSp>
        <p:nvCxnSpPr>
          <p:cNvPr id="2669" name="Google Shape;2669;p285"/>
          <p:cNvCxnSpPr>
            <a:stCxn id="2668" idx="7"/>
            <a:endCxn id="2663" idx="2"/>
          </p:cNvCxnSpPr>
          <p:nvPr/>
        </p:nvCxnSpPr>
        <p:spPr>
          <a:xfrm flipH="1">
            <a:off x="5554776" y="3280634"/>
            <a:ext cx="1554900" cy="115500"/>
          </a:xfrm>
          <a:prstGeom prst="straightConnector1">
            <a:avLst/>
          </a:prstGeom>
          <a:noFill/>
          <a:ln cap="flat" cmpd="sng" w="19050">
            <a:solidFill>
              <a:srgbClr val="046B99"/>
            </a:solidFill>
            <a:prstDash val="solid"/>
            <a:round/>
            <a:headEnd len="sm" w="sm" type="none"/>
            <a:tailEnd len="lg" w="lg" type="triangle"/>
          </a:ln>
        </p:spPr>
      </p:cxnSp>
      <p:grpSp>
        <p:nvGrpSpPr>
          <p:cNvPr id="2670" name="Google Shape;2670;p285"/>
          <p:cNvGrpSpPr/>
          <p:nvPr/>
        </p:nvGrpSpPr>
        <p:grpSpPr>
          <a:xfrm>
            <a:off x="1644088" y="1924959"/>
            <a:ext cx="1336200" cy="364050"/>
            <a:chOff x="0" y="-3133"/>
            <a:chExt cx="1336200" cy="485400"/>
          </a:xfrm>
        </p:grpSpPr>
        <p:sp>
          <p:nvSpPr>
            <p:cNvPr id="2671" name="Google Shape;2671;p285"/>
            <p:cNvSpPr/>
            <p:nvPr/>
          </p:nvSpPr>
          <p:spPr>
            <a:xfrm>
              <a:off x="0" y="33119"/>
              <a:ext cx="1336200" cy="4191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t/>
              </a:r>
              <a:endParaRPr i="0" sz="1800" u="none" cap="none" strike="noStrike">
                <a:solidFill>
                  <a:srgbClr val="000000"/>
                </a:solidFill>
                <a:latin typeface="Helvetica Neue"/>
                <a:ea typeface="Helvetica Neue"/>
                <a:cs typeface="Helvetica Neue"/>
                <a:sym typeface="Helvetica Neue"/>
              </a:endParaRPr>
            </a:p>
          </p:txBody>
        </p:sp>
        <p:sp>
          <p:nvSpPr>
            <p:cNvPr id="2672" name="Google Shape;2672;p285"/>
            <p:cNvSpPr/>
            <p:nvPr/>
          </p:nvSpPr>
          <p:spPr>
            <a:xfrm>
              <a:off x="0" y="-3133"/>
              <a:ext cx="1336200" cy="4854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rPr lang="en" sz="1800">
                  <a:latin typeface="Helvetica Neue"/>
                  <a:ea typeface="Helvetica Neue"/>
                  <a:cs typeface="Helvetica Neue"/>
                  <a:sym typeface="Helvetica Neue"/>
                </a:rPr>
                <a:t>Start</a:t>
              </a:r>
              <a:endParaRPr sz="1800">
                <a:latin typeface="Helvetica Neue"/>
                <a:ea typeface="Helvetica Neue"/>
                <a:cs typeface="Helvetica Neue"/>
                <a:sym typeface="Helvetica Neue"/>
              </a:endParaRPr>
            </a:p>
          </p:txBody>
        </p:sp>
      </p:grpSp>
      <p:cxnSp>
        <p:nvCxnSpPr>
          <p:cNvPr id="2673" name="Google Shape;2673;p285"/>
          <p:cNvCxnSpPr>
            <a:stCxn id="2674" idx="0"/>
            <a:endCxn id="2672" idx="2"/>
          </p:cNvCxnSpPr>
          <p:nvPr/>
        </p:nvCxnSpPr>
        <p:spPr>
          <a:xfrm rot="10800000">
            <a:off x="2312134" y="2289050"/>
            <a:ext cx="0" cy="1743000"/>
          </a:xfrm>
          <a:prstGeom prst="straightConnector1">
            <a:avLst/>
          </a:prstGeom>
          <a:noFill/>
          <a:ln cap="flat" cmpd="sng" w="19050">
            <a:solidFill>
              <a:srgbClr val="000000"/>
            </a:solidFill>
            <a:prstDash val="solid"/>
            <a:round/>
            <a:headEnd len="sm" w="sm" type="triangle"/>
            <a:tailEnd len="lg" w="lg" type="none"/>
          </a:ln>
        </p:spPr>
      </p:cxnSp>
      <p:grpSp>
        <p:nvGrpSpPr>
          <p:cNvPr id="2675" name="Google Shape;2675;p285"/>
          <p:cNvGrpSpPr/>
          <p:nvPr/>
        </p:nvGrpSpPr>
        <p:grpSpPr>
          <a:xfrm>
            <a:off x="985824" y="4451425"/>
            <a:ext cx="2652600" cy="364050"/>
            <a:chOff x="-658264" y="-12"/>
            <a:chExt cx="2652600" cy="485400"/>
          </a:xfrm>
        </p:grpSpPr>
        <p:sp>
          <p:nvSpPr>
            <p:cNvPr id="2676" name="Google Shape;2676;p285"/>
            <p:cNvSpPr/>
            <p:nvPr/>
          </p:nvSpPr>
          <p:spPr>
            <a:xfrm>
              <a:off x="0" y="33119"/>
              <a:ext cx="1336200" cy="4191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t/>
              </a:r>
              <a:endParaRPr i="0" sz="1800" u="none" cap="none" strike="noStrike">
                <a:solidFill>
                  <a:srgbClr val="000000"/>
                </a:solidFill>
                <a:latin typeface="Helvetica Neue"/>
                <a:ea typeface="Helvetica Neue"/>
                <a:cs typeface="Helvetica Neue"/>
                <a:sym typeface="Helvetica Neue"/>
              </a:endParaRPr>
            </a:p>
          </p:txBody>
        </p:sp>
        <p:sp>
          <p:nvSpPr>
            <p:cNvPr id="2677" name="Google Shape;2677;p285"/>
            <p:cNvSpPr/>
            <p:nvPr/>
          </p:nvSpPr>
          <p:spPr>
            <a:xfrm>
              <a:off x="-658264" y="-12"/>
              <a:ext cx="2652600" cy="4854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rPr lang="en" sz="1800">
                  <a:latin typeface="Helvetica Neue"/>
                  <a:ea typeface="Helvetica Neue"/>
                  <a:cs typeface="Helvetica Neue"/>
                  <a:sym typeface="Helvetica Neue"/>
                </a:rPr>
                <a:t>Desired outcome</a:t>
              </a:r>
              <a:endParaRPr sz="1800">
                <a:latin typeface="Helvetica Neue"/>
                <a:ea typeface="Helvetica Neue"/>
                <a:cs typeface="Helvetica Neue"/>
                <a:sym typeface="Helvetica Neue"/>
              </a:endParaRPr>
            </a:p>
          </p:txBody>
        </p:sp>
      </p:grpSp>
      <p:sp>
        <p:nvSpPr>
          <p:cNvPr id="2678" name="Google Shape;2678;p285"/>
          <p:cNvSpPr/>
          <p:nvPr/>
        </p:nvSpPr>
        <p:spPr>
          <a:xfrm>
            <a:off x="908450" y="1218724"/>
            <a:ext cx="2842800" cy="537900"/>
          </a:xfrm>
          <a:prstGeom prst="rect">
            <a:avLst/>
          </a:prstGeom>
          <a:solidFill>
            <a:srgbClr val="00C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BFBFBF"/>
              </a:buClr>
              <a:buFont typeface="Rambla"/>
              <a:buNone/>
            </a:pPr>
            <a:r>
              <a:rPr b="1" i="0" lang="en" sz="2400" u="none" cap="none" strike="noStrike">
                <a:solidFill>
                  <a:srgbClr val="1C304A"/>
                </a:solidFill>
                <a:latin typeface="Helvetica Neue"/>
                <a:ea typeface="Helvetica Neue"/>
                <a:cs typeface="Helvetica Neue"/>
                <a:sym typeface="Helvetica Neue"/>
              </a:rPr>
              <a:t>Plan-</a:t>
            </a:r>
            <a:r>
              <a:rPr b="1" lang="en" sz="2400">
                <a:solidFill>
                  <a:srgbClr val="1C304A"/>
                </a:solidFill>
                <a:latin typeface="Helvetica Neue"/>
                <a:ea typeface="Helvetica Neue"/>
                <a:cs typeface="Helvetica Neue"/>
                <a:sym typeface="Helvetica Neue"/>
              </a:rPr>
              <a:t>d</a:t>
            </a:r>
            <a:r>
              <a:rPr b="1" i="0" lang="en" sz="2400" u="none" cap="none" strike="noStrike">
                <a:solidFill>
                  <a:srgbClr val="1C304A"/>
                </a:solidFill>
                <a:latin typeface="Helvetica Neue"/>
                <a:ea typeface="Helvetica Neue"/>
                <a:cs typeface="Helvetica Neue"/>
                <a:sym typeface="Helvetica Neue"/>
              </a:rPr>
              <a:t>riven</a:t>
            </a:r>
            <a:endParaRPr b="1">
              <a:solidFill>
                <a:srgbClr val="1C304A"/>
              </a:solidFill>
              <a:latin typeface="Helvetica Neue"/>
              <a:ea typeface="Helvetica Neue"/>
              <a:cs typeface="Helvetica Neue"/>
              <a:sym typeface="Helvetica Neue"/>
            </a:endParaRPr>
          </a:p>
        </p:txBody>
      </p:sp>
      <p:sp>
        <p:nvSpPr>
          <p:cNvPr id="2679" name="Google Shape;2679;p285"/>
          <p:cNvSpPr/>
          <p:nvPr/>
        </p:nvSpPr>
        <p:spPr>
          <a:xfrm>
            <a:off x="4641269" y="1218724"/>
            <a:ext cx="2992800" cy="537900"/>
          </a:xfrm>
          <a:prstGeom prst="rect">
            <a:avLst/>
          </a:prstGeom>
          <a:solidFill>
            <a:srgbClr val="007EA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rPr b="1" i="0" lang="en" sz="2400" u="none" cap="none" strike="noStrike">
                <a:solidFill>
                  <a:srgbClr val="FFFFFF"/>
                </a:solidFill>
                <a:latin typeface="Helvetica Neue"/>
                <a:ea typeface="Helvetica Neue"/>
                <a:cs typeface="Helvetica Neue"/>
                <a:sym typeface="Helvetica Neue"/>
              </a:rPr>
              <a:t>Iterative</a:t>
            </a:r>
            <a:endParaRPr b="1">
              <a:solidFill>
                <a:srgbClr val="FFFFFF"/>
              </a:solidFill>
              <a:latin typeface="Helvetica Neue"/>
              <a:ea typeface="Helvetica Neue"/>
              <a:cs typeface="Helvetica Neue"/>
              <a:sym typeface="Helvetica Neue"/>
            </a:endParaRPr>
          </a:p>
        </p:txBody>
      </p:sp>
      <p:sp>
        <p:nvSpPr>
          <p:cNvPr id="2666" name="Google Shape;2666;p285"/>
          <p:cNvSpPr/>
          <p:nvPr/>
        </p:nvSpPr>
        <p:spPr>
          <a:xfrm>
            <a:off x="5469613" y="1927309"/>
            <a:ext cx="1336200" cy="363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rPr i="0" lang="en" sz="1800" u="none" cap="none" strike="noStrike">
                <a:solidFill>
                  <a:srgbClr val="000000"/>
                </a:solidFill>
                <a:latin typeface="Helvetica Neue"/>
                <a:ea typeface="Helvetica Neue"/>
                <a:cs typeface="Helvetica Neue"/>
                <a:sym typeface="Helvetica Neue"/>
              </a:rPr>
              <a:t>Start</a:t>
            </a:r>
            <a:endParaRPr sz="1800">
              <a:latin typeface="Helvetica Neue"/>
              <a:ea typeface="Helvetica Neue"/>
              <a:cs typeface="Helvetica Neue"/>
              <a:sym typeface="Helvetica Neue"/>
            </a:endParaRPr>
          </a:p>
        </p:txBody>
      </p:sp>
      <p:cxnSp>
        <p:nvCxnSpPr>
          <p:cNvPr id="2680" name="Google Shape;2680;p285"/>
          <p:cNvCxnSpPr>
            <a:stCxn id="2663" idx="1"/>
            <a:endCxn id="2681" idx="0"/>
          </p:cNvCxnSpPr>
          <p:nvPr/>
        </p:nvCxnSpPr>
        <p:spPr>
          <a:xfrm>
            <a:off x="5525225" y="3467296"/>
            <a:ext cx="612600" cy="564900"/>
          </a:xfrm>
          <a:prstGeom prst="straightConnector1">
            <a:avLst/>
          </a:prstGeom>
          <a:noFill/>
          <a:ln cap="flat" cmpd="sng" w="19050">
            <a:solidFill>
              <a:srgbClr val="046B99"/>
            </a:solidFill>
            <a:prstDash val="solid"/>
            <a:round/>
            <a:headEnd len="sm" w="sm" type="none"/>
            <a:tailEnd len="lg" w="lg" type="triangle"/>
          </a:ln>
        </p:spPr>
      </p:cxnSp>
      <p:cxnSp>
        <p:nvCxnSpPr>
          <p:cNvPr id="2682" name="Google Shape;2682;p285"/>
          <p:cNvCxnSpPr>
            <a:endCxn id="2681" idx="0"/>
          </p:cNvCxnSpPr>
          <p:nvPr/>
        </p:nvCxnSpPr>
        <p:spPr>
          <a:xfrm>
            <a:off x="6137734" y="2291450"/>
            <a:ext cx="0" cy="1740600"/>
          </a:xfrm>
          <a:prstGeom prst="straightConnector1">
            <a:avLst/>
          </a:prstGeom>
          <a:noFill/>
          <a:ln cap="flat" cmpd="sng" w="9525">
            <a:solidFill>
              <a:srgbClr val="000000"/>
            </a:solidFill>
            <a:prstDash val="dash"/>
            <a:round/>
            <a:headEnd len="sm" w="sm" type="none"/>
            <a:tailEnd len="lg" w="lg" type="triangle"/>
          </a:ln>
        </p:spPr>
      </p:cxnSp>
      <p:grpSp>
        <p:nvGrpSpPr>
          <p:cNvPr id="2683" name="Google Shape;2683;p285"/>
          <p:cNvGrpSpPr/>
          <p:nvPr/>
        </p:nvGrpSpPr>
        <p:grpSpPr>
          <a:xfrm>
            <a:off x="4860575" y="1952148"/>
            <a:ext cx="2554200" cy="2887977"/>
            <a:chOff x="-997988" y="33119"/>
            <a:chExt cx="2554200" cy="3850636"/>
          </a:xfrm>
        </p:grpSpPr>
        <p:sp>
          <p:nvSpPr>
            <p:cNvPr id="2684" name="Google Shape;2684;p285"/>
            <p:cNvSpPr/>
            <p:nvPr/>
          </p:nvSpPr>
          <p:spPr>
            <a:xfrm>
              <a:off x="0" y="33119"/>
              <a:ext cx="1336200" cy="4191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t/>
              </a:r>
              <a:endParaRPr b="0" i="0" sz="1800" u="none" cap="none" strike="noStrike">
                <a:solidFill>
                  <a:srgbClr val="000000"/>
                </a:solidFill>
                <a:latin typeface="Rambla"/>
                <a:ea typeface="Rambla"/>
                <a:cs typeface="Rambla"/>
                <a:sym typeface="Rambla"/>
              </a:endParaRPr>
            </a:p>
          </p:txBody>
        </p:sp>
        <p:sp>
          <p:nvSpPr>
            <p:cNvPr id="2685" name="Google Shape;2685;p285"/>
            <p:cNvSpPr/>
            <p:nvPr/>
          </p:nvSpPr>
          <p:spPr>
            <a:xfrm>
              <a:off x="-997988" y="3284955"/>
              <a:ext cx="2554200" cy="5988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rPr i="0" lang="en" sz="1800" u="none" cap="none" strike="noStrike">
                  <a:solidFill>
                    <a:srgbClr val="000000"/>
                  </a:solidFill>
                  <a:latin typeface="Helvetica Neue"/>
                  <a:ea typeface="Helvetica Neue"/>
                  <a:cs typeface="Helvetica Neue"/>
                  <a:sym typeface="Helvetica Neue"/>
                </a:rPr>
                <a:t>Desired outcome</a:t>
              </a:r>
              <a:endParaRPr sz="1800">
                <a:latin typeface="Helvetica Neue"/>
                <a:ea typeface="Helvetica Neue"/>
                <a:cs typeface="Helvetica Neue"/>
                <a:sym typeface="Helvetica Neue"/>
              </a:endParaRPr>
            </a:p>
          </p:txBody>
        </p:sp>
      </p:grpSp>
      <p:sp>
        <p:nvSpPr>
          <p:cNvPr id="2668" name="Google Shape;2668;p285"/>
          <p:cNvSpPr/>
          <p:nvPr/>
        </p:nvSpPr>
        <p:spPr>
          <a:xfrm rot="10800000">
            <a:off x="7080197" y="3108814"/>
            <a:ext cx="201300" cy="201300"/>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Rambla"/>
              <a:buNone/>
            </a:pPr>
            <a:r>
              <a:t/>
            </a:r>
            <a:endParaRPr b="0" i="0" sz="1800" u="none" cap="none" strike="noStrike">
              <a:solidFill>
                <a:srgbClr val="FFFFFF"/>
              </a:solidFill>
              <a:latin typeface="Rambla"/>
              <a:ea typeface="Rambla"/>
              <a:cs typeface="Rambla"/>
              <a:sym typeface="Rambla"/>
            </a:endParaRPr>
          </a:p>
        </p:txBody>
      </p:sp>
      <p:sp>
        <p:nvSpPr>
          <p:cNvPr id="2686" name="Google Shape;2686;p285"/>
          <p:cNvSpPr txBox="1"/>
          <p:nvPr>
            <p:ph type="ctrTitle"/>
          </p:nvPr>
        </p:nvSpPr>
        <p:spPr>
          <a:xfrm>
            <a:off x="841248" y="384048"/>
            <a:ext cx="7386600" cy="8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Achieving a vision</a:t>
            </a:r>
            <a:endParaRPr/>
          </a:p>
        </p:txBody>
      </p:sp>
      <p:pic>
        <p:nvPicPr>
          <p:cNvPr id="2674" name="Google Shape;2674;p285"/>
          <p:cNvPicPr preferRelativeResize="0"/>
          <p:nvPr/>
        </p:nvPicPr>
        <p:blipFill>
          <a:blip r:embed="rId3">
            <a:alphaModFix/>
          </a:blip>
          <a:stretch>
            <a:fillRect/>
          </a:stretch>
        </p:blipFill>
        <p:spPr>
          <a:xfrm>
            <a:off x="2175834" y="4032050"/>
            <a:ext cx="272600" cy="419375"/>
          </a:xfrm>
          <a:prstGeom prst="rect">
            <a:avLst/>
          </a:prstGeom>
          <a:noFill/>
          <a:ln>
            <a:noFill/>
          </a:ln>
        </p:spPr>
      </p:pic>
      <p:pic>
        <p:nvPicPr>
          <p:cNvPr id="2681" name="Google Shape;2681;p285"/>
          <p:cNvPicPr preferRelativeResize="0"/>
          <p:nvPr/>
        </p:nvPicPr>
        <p:blipFill>
          <a:blip r:embed="rId3">
            <a:alphaModFix/>
          </a:blip>
          <a:stretch>
            <a:fillRect/>
          </a:stretch>
        </p:blipFill>
        <p:spPr>
          <a:xfrm>
            <a:off x="6001434" y="4032050"/>
            <a:ext cx="272600" cy="419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78"/>
          <p:cNvSpPr txBox="1"/>
          <p:nvPr>
            <p:ph type="ctrTitle"/>
          </p:nvPr>
        </p:nvSpPr>
        <p:spPr>
          <a:xfrm>
            <a:off x="712850" y="486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1C304A"/>
                </a:solidFill>
              </a:rPr>
              <a:t>Session norms </a:t>
            </a:r>
            <a:endParaRPr sz="3000">
              <a:solidFill>
                <a:srgbClr val="1C304A"/>
              </a:solidFill>
            </a:endParaRPr>
          </a:p>
          <a:p>
            <a:pPr indent="0" lvl="0" marL="0" rtl="0" algn="l">
              <a:spcBef>
                <a:spcPts val="0"/>
              </a:spcBef>
              <a:spcAft>
                <a:spcPts val="0"/>
              </a:spcAft>
              <a:buNone/>
            </a:pPr>
            <a:r>
              <a:t/>
            </a:r>
            <a:endParaRPr/>
          </a:p>
        </p:txBody>
      </p:sp>
      <p:sp>
        <p:nvSpPr>
          <p:cNvPr id="1079" name="Google Shape;1079;p178"/>
          <p:cNvSpPr txBox="1"/>
          <p:nvPr>
            <p:ph idx="1" type="body"/>
          </p:nvPr>
        </p:nvSpPr>
        <p:spPr>
          <a:xfrm>
            <a:off x="712850" y="1079825"/>
            <a:ext cx="7802100" cy="69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During this time we’re aiming to build shared understanding of goals, ways of working, and paths forward. How will we as a group behave to make that possible? </a:t>
            </a:r>
            <a:endParaRPr sz="1600"/>
          </a:p>
        </p:txBody>
      </p:sp>
      <p:sp>
        <p:nvSpPr>
          <p:cNvPr id="1080" name="Google Shape;1080;p178"/>
          <p:cNvSpPr txBox="1"/>
          <p:nvPr>
            <p:ph idx="1" type="body"/>
          </p:nvPr>
        </p:nvSpPr>
        <p:spPr>
          <a:xfrm>
            <a:off x="808425" y="2003400"/>
            <a:ext cx="3297900" cy="2799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Take space + make space for others</a:t>
            </a:r>
            <a:endParaRPr sz="1600"/>
          </a:p>
          <a:p>
            <a:pPr indent="-330200" lvl="0" marL="457200" rtl="0" algn="l">
              <a:spcBef>
                <a:spcPts val="1000"/>
              </a:spcBef>
              <a:spcAft>
                <a:spcPts val="0"/>
              </a:spcAft>
              <a:buSzPts val="1600"/>
              <a:buChar char="●"/>
            </a:pPr>
            <a:r>
              <a:rPr lang="en" sz="1600"/>
              <a:t>Be comfortable with silence </a:t>
            </a:r>
            <a:endParaRPr sz="1600"/>
          </a:p>
          <a:p>
            <a:pPr indent="-330200" lvl="0" marL="457200" rtl="0" algn="l">
              <a:spcBef>
                <a:spcPts val="1000"/>
              </a:spcBef>
              <a:spcAft>
                <a:spcPts val="0"/>
              </a:spcAft>
              <a:buSzPts val="1600"/>
              <a:buChar char="●"/>
            </a:pPr>
            <a:r>
              <a:rPr lang="en" sz="1600"/>
              <a:t>Put challenges in the middle of the table for consideration by all</a:t>
            </a:r>
            <a:endParaRPr sz="1600"/>
          </a:p>
          <a:p>
            <a:pPr indent="-330200" lvl="0" marL="457200" rtl="0" algn="l">
              <a:spcBef>
                <a:spcPts val="1000"/>
              </a:spcBef>
              <a:spcAft>
                <a:spcPts val="1000"/>
              </a:spcAft>
              <a:buSzPts val="1600"/>
              <a:buChar char="●"/>
            </a:pPr>
            <a:r>
              <a:rPr lang="en" sz="1600"/>
              <a:t>Interrupt with questions</a:t>
            </a:r>
            <a:endParaRPr sz="1600"/>
          </a:p>
        </p:txBody>
      </p:sp>
      <p:sp>
        <p:nvSpPr>
          <p:cNvPr id="1081" name="Google Shape;1081;p178"/>
          <p:cNvSpPr txBox="1"/>
          <p:nvPr>
            <p:ph idx="1" type="body"/>
          </p:nvPr>
        </p:nvSpPr>
        <p:spPr>
          <a:xfrm>
            <a:off x="4572000" y="1975000"/>
            <a:ext cx="3297900" cy="2799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We’ll maintain a parking lot of things to come back to </a:t>
            </a:r>
            <a:endParaRPr sz="1600"/>
          </a:p>
          <a:p>
            <a:pPr indent="-330200" lvl="0" marL="457200" rtl="0" algn="l">
              <a:spcBef>
                <a:spcPts val="1000"/>
              </a:spcBef>
              <a:spcAft>
                <a:spcPts val="0"/>
              </a:spcAft>
              <a:buSzPts val="1600"/>
              <a:buChar char="●"/>
            </a:pPr>
            <a:r>
              <a:rPr lang="en" sz="1600"/>
              <a:t> </a:t>
            </a:r>
            <a:endParaRPr sz="1600"/>
          </a:p>
          <a:p>
            <a:pPr indent="-330200" lvl="0" marL="457200" rtl="0" algn="l">
              <a:spcBef>
                <a:spcPts val="1000"/>
              </a:spcBef>
              <a:spcAft>
                <a:spcPts val="0"/>
              </a:spcAft>
              <a:buSzPts val="1600"/>
              <a:buChar char="●"/>
            </a:pPr>
            <a:r>
              <a:rPr lang="en" sz="1600"/>
              <a:t> </a:t>
            </a:r>
            <a:endParaRPr sz="1600"/>
          </a:p>
          <a:p>
            <a:pPr indent="-330200" lvl="0" marL="457200" rtl="0" algn="l">
              <a:spcBef>
                <a:spcPts val="1000"/>
              </a:spcBef>
              <a:spcAft>
                <a:spcPts val="0"/>
              </a:spcAft>
              <a:buSzPts val="1600"/>
              <a:buChar char="●"/>
            </a:pPr>
            <a:r>
              <a:rPr lang="en" sz="1600"/>
              <a:t> </a:t>
            </a:r>
            <a:endParaRPr sz="1600"/>
          </a:p>
          <a:p>
            <a:pPr indent="-330200" lvl="0" marL="457200" rtl="0" algn="l">
              <a:spcBef>
                <a:spcPts val="1000"/>
              </a:spcBef>
              <a:spcAft>
                <a:spcPts val="0"/>
              </a:spcAft>
              <a:buSzPts val="1600"/>
              <a:buChar char="●"/>
            </a:pPr>
            <a:r>
              <a:rPr lang="en" sz="1600"/>
              <a:t> </a:t>
            </a:r>
            <a:endParaRPr sz="1600"/>
          </a:p>
          <a:p>
            <a:pPr indent="0" lvl="0" marL="0" rtl="0" algn="l">
              <a:spcBef>
                <a:spcPts val="1000"/>
              </a:spcBef>
              <a:spcAft>
                <a:spcPts val="1000"/>
              </a:spcAft>
              <a:buNone/>
            </a:pPr>
            <a:r>
              <a:t/>
            </a:r>
            <a:endParaRPr sz="16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286"/>
          <p:cNvSpPr/>
          <p:nvPr/>
        </p:nvSpPr>
        <p:spPr>
          <a:xfrm rot="10800000">
            <a:off x="5867755" y="3467201"/>
            <a:ext cx="201300" cy="201300"/>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Rambla"/>
              <a:buNone/>
            </a:pPr>
            <a:r>
              <a:t/>
            </a:r>
            <a:endParaRPr b="0" i="0" sz="1800" u="none" cap="none" strike="noStrike">
              <a:solidFill>
                <a:srgbClr val="FFFFFF"/>
              </a:solidFill>
              <a:latin typeface="Rambla"/>
              <a:ea typeface="Rambla"/>
              <a:cs typeface="Rambla"/>
              <a:sym typeface="Rambla"/>
            </a:endParaRPr>
          </a:p>
        </p:txBody>
      </p:sp>
      <p:sp>
        <p:nvSpPr>
          <p:cNvPr id="2692" name="Google Shape;2692;p286"/>
          <p:cNvSpPr/>
          <p:nvPr/>
        </p:nvSpPr>
        <p:spPr>
          <a:xfrm rot="10800000">
            <a:off x="5421297" y="2624689"/>
            <a:ext cx="201300" cy="201300"/>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Rambla"/>
              <a:buNone/>
            </a:pPr>
            <a:r>
              <a:t/>
            </a:r>
            <a:endParaRPr b="0" i="0" sz="1800" u="none" cap="none" strike="noStrike">
              <a:solidFill>
                <a:srgbClr val="FFFFFF"/>
              </a:solidFill>
              <a:latin typeface="Rambla"/>
              <a:ea typeface="Rambla"/>
              <a:cs typeface="Rambla"/>
              <a:sym typeface="Rambla"/>
            </a:endParaRPr>
          </a:p>
        </p:txBody>
      </p:sp>
      <p:cxnSp>
        <p:nvCxnSpPr>
          <p:cNvPr id="2693" name="Google Shape;2693;p286"/>
          <p:cNvCxnSpPr>
            <a:stCxn id="2694" idx="2"/>
            <a:endCxn id="2692" idx="3"/>
          </p:cNvCxnSpPr>
          <p:nvPr/>
        </p:nvCxnSpPr>
        <p:spPr>
          <a:xfrm flipH="1">
            <a:off x="5593213" y="2291209"/>
            <a:ext cx="544500" cy="363000"/>
          </a:xfrm>
          <a:prstGeom prst="straightConnector1">
            <a:avLst/>
          </a:prstGeom>
          <a:noFill/>
          <a:ln cap="flat" cmpd="sng" w="19050">
            <a:solidFill>
              <a:srgbClr val="046B99"/>
            </a:solidFill>
            <a:prstDash val="solid"/>
            <a:round/>
            <a:headEnd len="sm" w="sm" type="none"/>
            <a:tailEnd len="lg" w="lg" type="triangle"/>
          </a:ln>
        </p:spPr>
      </p:cxnSp>
      <p:cxnSp>
        <p:nvCxnSpPr>
          <p:cNvPr id="2695" name="Google Shape;2695;p286"/>
          <p:cNvCxnSpPr>
            <a:stCxn id="2692" idx="2"/>
            <a:endCxn id="2696" idx="6"/>
          </p:cNvCxnSpPr>
          <p:nvPr/>
        </p:nvCxnSpPr>
        <p:spPr>
          <a:xfrm>
            <a:off x="5622597" y="2725339"/>
            <a:ext cx="1457700" cy="484200"/>
          </a:xfrm>
          <a:prstGeom prst="straightConnector1">
            <a:avLst/>
          </a:prstGeom>
          <a:noFill/>
          <a:ln cap="flat" cmpd="sng" w="19050">
            <a:solidFill>
              <a:srgbClr val="046B99"/>
            </a:solidFill>
            <a:prstDash val="solid"/>
            <a:round/>
            <a:headEnd len="sm" w="sm" type="none"/>
            <a:tailEnd len="lg" w="lg" type="triangle"/>
          </a:ln>
        </p:spPr>
      </p:cxnSp>
      <p:cxnSp>
        <p:nvCxnSpPr>
          <p:cNvPr id="2697" name="Google Shape;2697;p286"/>
          <p:cNvCxnSpPr>
            <a:stCxn id="2696" idx="7"/>
            <a:endCxn id="2691" idx="2"/>
          </p:cNvCxnSpPr>
          <p:nvPr/>
        </p:nvCxnSpPr>
        <p:spPr>
          <a:xfrm flipH="1">
            <a:off x="6068976" y="3280634"/>
            <a:ext cx="1040700" cy="287100"/>
          </a:xfrm>
          <a:prstGeom prst="straightConnector1">
            <a:avLst/>
          </a:prstGeom>
          <a:noFill/>
          <a:ln cap="flat" cmpd="sng" w="19050">
            <a:solidFill>
              <a:srgbClr val="046B99"/>
            </a:solidFill>
            <a:prstDash val="solid"/>
            <a:round/>
            <a:headEnd len="sm" w="sm" type="none"/>
            <a:tailEnd len="lg" w="lg" type="triangle"/>
          </a:ln>
        </p:spPr>
      </p:cxnSp>
      <p:grpSp>
        <p:nvGrpSpPr>
          <p:cNvPr id="2698" name="Google Shape;2698;p286"/>
          <p:cNvGrpSpPr/>
          <p:nvPr/>
        </p:nvGrpSpPr>
        <p:grpSpPr>
          <a:xfrm>
            <a:off x="1644088" y="1924959"/>
            <a:ext cx="1336200" cy="364050"/>
            <a:chOff x="0" y="-3133"/>
            <a:chExt cx="1336200" cy="485400"/>
          </a:xfrm>
        </p:grpSpPr>
        <p:sp>
          <p:nvSpPr>
            <p:cNvPr id="2699" name="Google Shape;2699;p286"/>
            <p:cNvSpPr/>
            <p:nvPr/>
          </p:nvSpPr>
          <p:spPr>
            <a:xfrm>
              <a:off x="0" y="33119"/>
              <a:ext cx="1336200" cy="4191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t/>
              </a:r>
              <a:endParaRPr i="0" sz="1800" u="none" cap="none" strike="noStrike">
                <a:solidFill>
                  <a:srgbClr val="000000"/>
                </a:solidFill>
                <a:latin typeface="Helvetica Neue"/>
                <a:ea typeface="Helvetica Neue"/>
                <a:cs typeface="Helvetica Neue"/>
                <a:sym typeface="Helvetica Neue"/>
              </a:endParaRPr>
            </a:p>
          </p:txBody>
        </p:sp>
        <p:sp>
          <p:nvSpPr>
            <p:cNvPr id="2700" name="Google Shape;2700;p286"/>
            <p:cNvSpPr/>
            <p:nvPr/>
          </p:nvSpPr>
          <p:spPr>
            <a:xfrm>
              <a:off x="0" y="-3133"/>
              <a:ext cx="1336200" cy="4854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rPr lang="en" sz="1800">
                  <a:latin typeface="Helvetica Neue"/>
                  <a:ea typeface="Helvetica Neue"/>
                  <a:cs typeface="Helvetica Neue"/>
                  <a:sym typeface="Helvetica Neue"/>
                </a:rPr>
                <a:t>Start</a:t>
              </a:r>
              <a:endParaRPr sz="1800">
                <a:latin typeface="Helvetica Neue"/>
                <a:ea typeface="Helvetica Neue"/>
                <a:cs typeface="Helvetica Neue"/>
                <a:sym typeface="Helvetica Neue"/>
              </a:endParaRPr>
            </a:p>
          </p:txBody>
        </p:sp>
      </p:grpSp>
      <p:cxnSp>
        <p:nvCxnSpPr>
          <p:cNvPr id="2701" name="Google Shape;2701;p286"/>
          <p:cNvCxnSpPr>
            <a:endCxn id="2700" idx="2"/>
          </p:cNvCxnSpPr>
          <p:nvPr/>
        </p:nvCxnSpPr>
        <p:spPr>
          <a:xfrm rot="10800000">
            <a:off x="2312188" y="2289009"/>
            <a:ext cx="0" cy="1587600"/>
          </a:xfrm>
          <a:prstGeom prst="straightConnector1">
            <a:avLst/>
          </a:prstGeom>
          <a:noFill/>
          <a:ln cap="flat" cmpd="sng" w="19050">
            <a:solidFill>
              <a:srgbClr val="000000"/>
            </a:solidFill>
            <a:prstDash val="solid"/>
            <a:round/>
            <a:headEnd len="sm" w="sm" type="triangle"/>
            <a:tailEnd len="lg" w="lg" type="none"/>
          </a:ln>
        </p:spPr>
      </p:cxnSp>
      <p:sp>
        <p:nvSpPr>
          <p:cNvPr id="2702" name="Google Shape;2702;p286"/>
          <p:cNvSpPr/>
          <p:nvPr/>
        </p:nvSpPr>
        <p:spPr>
          <a:xfrm>
            <a:off x="908450" y="1218724"/>
            <a:ext cx="2842800" cy="537900"/>
          </a:xfrm>
          <a:prstGeom prst="rect">
            <a:avLst/>
          </a:prstGeom>
          <a:solidFill>
            <a:srgbClr val="00C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BFBFBF"/>
              </a:buClr>
              <a:buFont typeface="Rambla"/>
              <a:buNone/>
            </a:pPr>
            <a:r>
              <a:rPr b="1" i="0" lang="en" sz="2400" u="none" cap="none" strike="noStrike">
                <a:solidFill>
                  <a:srgbClr val="1C304A"/>
                </a:solidFill>
                <a:latin typeface="Helvetica Neue"/>
                <a:ea typeface="Helvetica Neue"/>
                <a:cs typeface="Helvetica Neue"/>
                <a:sym typeface="Helvetica Neue"/>
              </a:rPr>
              <a:t>Plan-</a:t>
            </a:r>
            <a:r>
              <a:rPr b="1" lang="en" sz="2400">
                <a:solidFill>
                  <a:srgbClr val="1C304A"/>
                </a:solidFill>
                <a:latin typeface="Helvetica Neue"/>
                <a:ea typeface="Helvetica Neue"/>
                <a:cs typeface="Helvetica Neue"/>
                <a:sym typeface="Helvetica Neue"/>
              </a:rPr>
              <a:t>d</a:t>
            </a:r>
            <a:r>
              <a:rPr b="1" i="0" lang="en" sz="2400" u="none" cap="none" strike="noStrike">
                <a:solidFill>
                  <a:srgbClr val="1C304A"/>
                </a:solidFill>
                <a:latin typeface="Helvetica Neue"/>
                <a:ea typeface="Helvetica Neue"/>
                <a:cs typeface="Helvetica Neue"/>
                <a:sym typeface="Helvetica Neue"/>
              </a:rPr>
              <a:t>riven</a:t>
            </a:r>
            <a:endParaRPr b="1">
              <a:solidFill>
                <a:srgbClr val="1C304A"/>
              </a:solidFill>
              <a:latin typeface="Helvetica Neue"/>
              <a:ea typeface="Helvetica Neue"/>
              <a:cs typeface="Helvetica Neue"/>
              <a:sym typeface="Helvetica Neue"/>
            </a:endParaRPr>
          </a:p>
        </p:txBody>
      </p:sp>
      <p:sp>
        <p:nvSpPr>
          <p:cNvPr id="2703" name="Google Shape;2703;p286"/>
          <p:cNvSpPr/>
          <p:nvPr/>
        </p:nvSpPr>
        <p:spPr>
          <a:xfrm>
            <a:off x="4641269" y="1218724"/>
            <a:ext cx="2992800" cy="537900"/>
          </a:xfrm>
          <a:prstGeom prst="rect">
            <a:avLst/>
          </a:prstGeom>
          <a:solidFill>
            <a:srgbClr val="007EA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rPr b="1" i="0" lang="en" sz="2400" u="none" cap="none" strike="noStrike">
                <a:solidFill>
                  <a:srgbClr val="FFFFFF"/>
                </a:solidFill>
                <a:latin typeface="Helvetica Neue"/>
                <a:ea typeface="Helvetica Neue"/>
                <a:cs typeface="Helvetica Neue"/>
                <a:sym typeface="Helvetica Neue"/>
              </a:rPr>
              <a:t>Iterative</a:t>
            </a:r>
            <a:endParaRPr b="1">
              <a:solidFill>
                <a:srgbClr val="FFFFFF"/>
              </a:solidFill>
              <a:latin typeface="Helvetica Neue"/>
              <a:ea typeface="Helvetica Neue"/>
              <a:cs typeface="Helvetica Neue"/>
              <a:sym typeface="Helvetica Neue"/>
            </a:endParaRPr>
          </a:p>
        </p:txBody>
      </p:sp>
      <p:sp>
        <p:nvSpPr>
          <p:cNvPr id="2704" name="Google Shape;2704;p286"/>
          <p:cNvSpPr/>
          <p:nvPr/>
        </p:nvSpPr>
        <p:spPr>
          <a:xfrm>
            <a:off x="1790299" y="4451425"/>
            <a:ext cx="2652600" cy="3642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rPr lang="en" sz="1800">
                <a:latin typeface="Helvetica Neue"/>
                <a:ea typeface="Helvetica Neue"/>
                <a:cs typeface="Helvetica Neue"/>
                <a:sym typeface="Helvetica Neue"/>
              </a:rPr>
              <a:t>Desired outcome</a:t>
            </a:r>
            <a:endParaRPr sz="1800">
              <a:latin typeface="Helvetica Neue"/>
              <a:ea typeface="Helvetica Neue"/>
              <a:cs typeface="Helvetica Neue"/>
              <a:sym typeface="Helvetica Neue"/>
            </a:endParaRPr>
          </a:p>
        </p:txBody>
      </p:sp>
      <p:sp>
        <p:nvSpPr>
          <p:cNvPr id="2694" name="Google Shape;2694;p286"/>
          <p:cNvSpPr/>
          <p:nvPr/>
        </p:nvSpPr>
        <p:spPr>
          <a:xfrm>
            <a:off x="5469613" y="1927309"/>
            <a:ext cx="1336200" cy="363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rPr i="0" lang="en" sz="1800" u="none" cap="none" strike="noStrike">
                <a:solidFill>
                  <a:srgbClr val="000000"/>
                </a:solidFill>
                <a:latin typeface="Helvetica Neue"/>
                <a:ea typeface="Helvetica Neue"/>
                <a:cs typeface="Helvetica Neue"/>
                <a:sym typeface="Helvetica Neue"/>
              </a:rPr>
              <a:t>Start</a:t>
            </a:r>
            <a:endParaRPr sz="1800">
              <a:latin typeface="Helvetica Neue"/>
              <a:ea typeface="Helvetica Neue"/>
              <a:cs typeface="Helvetica Neue"/>
              <a:sym typeface="Helvetica Neue"/>
            </a:endParaRPr>
          </a:p>
        </p:txBody>
      </p:sp>
      <p:cxnSp>
        <p:nvCxnSpPr>
          <p:cNvPr id="2705" name="Google Shape;2705;p286"/>
          <p:cNvCxnSpPr>
            <a:stCxn id="2691" idx="1"/>
            <a:endCxn id="2706" idx="0"/>
          </p:cNvCxnSpPr>
          <p:nvPr/>
        </p:nvCxnSpPr>
        <p:spPr>
          <a:xfrm>
            <a:off x="6039575" y="3639021"/>
            <a:ext cx="902700" cy="393000"/>
          </a:xfrm>
          <a:prstGeom prst="straightConnector1">
            <a:avLst/>
          </a:prstGeom>
          <a:noFill/>
          <a:ln cap="flat" cmpd="sng" w="19050">
            <a:solidFill>
              <a:srgbClr val="046B99"/>
            </a:solidFill>
            <a:prstDash val="solid"/>
            <a:round/>
            <a:headEnd len="sm" w="sm" type="none"/>
            <a:tailEnd len="lg" w="lg" type="triangle"/>
          </a:ln>
        </p:spPr>
      </p:cxnSp>
      <p:cxnSp>
        <p:nvCxnSpPr>
          <p:cNvPr id="2707" name="Google Shape;2707;p286"/>
          <p:cNvCxnSpPr>
            <a:stCxn id="2694" idx="2"/>
            <a:endCxn id="2706" idx="0"/>
          </p:cNvCxnSpPr>
          <p:nvPr/>
        </p:nvCxnSpPr>
        <p:spPr>
          <a:xfrm>
            <a:off x="6137713" y="2291209"/>
            <a:ext cx="804300" cy="1740900"/>
          </a:xfrm>
          <a:prstGeom prst="straightConnector1">
            <a:avLst/>
          </a:prstGeom>
          <a:noFill/>
          <a:ln cap="flat" cmpd="sng" w="9525">
            <a:solidFill>
              <a:srgbClr val="000000"/>
            </a:solidFill>
            <a:prstDash val="dash"/>
            <a:round/>
            <a:headEnd len="sm" w="sm" type="none"/>
            <a:tailEnd len="lg" w="lg" type="triangle"/>
          </a:ln>
        </p:spPr>
      </p:cxnSp>
      <p:sp>
        <p:nvSpPr>
          <p:cNvPr id="2708" name="Google Shape;2708;p286"/>
          <p:cNvSpPr/>
          <p:nvPr/>
        </p:nvSpPr>
        <p:spPr>
          <a:xfrm>
            <a:off x="5665025" y="4391025"/>
            <a:ext cx="2554200" cy="4491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Rambla"/>
              <a:buNone/>
            </a:pPr>
            <a:r>
              <a:rPr i="0" lang="en" sz="1800" u="none" cap="none" strike="noStrike">
                <a:solidFill>
                  <a:srgbClr val="000000"/>
                </a:solidFill>
                <a:latin typeface="Helvetica Neue"/>
                <a:ea typeface="Helvetica Neue"/>
                <a:cs typeface="Helvetica Neue"/>
                <a:sym typeface="Helvetica Neue"/>
              </a:rPr>
              <a:t>Desired outcome</a:t>
            </a:r>
            <a:endParaRPr sz="1800">
              <a:latin typeface="Helvetica Neue"/>
              <a:ea typeface="Helvetica Neue"/>
              <a:cs typeface="Helvetica Neue"/>
              <a:sym typeface="Helvetica Neue"/>
            </a:endParaRPr>
          </a:p>
        </p:txBody>
      </p:sp>
      <p:sp>
        <p:nvSpPr>
          <p:cNvPr id="2696" name="Google Shape;2696;p286"/>
          <p:cNvSpPr/>
          <p:nvPr/>
        </p:nvSpPr>
        <p:spPr>
          <a:xfrm rot="10800000">
            <a:off x="7080197" y="3108814"/>
            <a:ext cx="201300" cy="201300"/>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Rambla"/>
              <a:buNone/>
            </a:pPr>
            <a:r>
              <a:t/>
            </a:r>
            <a:endParaRPr b="0" i="0" sz="1800" u="none" cap="none" strike="noStrike">
              <a:solidFill>
                <a:srgbClr val="FFFFFF"/>
              </a:solidFill>
              <a:latin typeface="Rambla"/>
              <a:ea typeface="Rambla"/>
              <a:cs typeface="Rambla"/>
              <a:sym typeface="Rambla"/>
            </a:endParaRPr>
          </a:p>
        </p:txBody>
      </p:sp>
      <p:sp>
        <p:nvSpPr>
          <p:cNvPr id="2709" name="Google Shape;2709;p286"/>
          <p:cNvSpPr txBox="1"/>
          <p:nvPr>
            <p:ph type="ctrTitle"/>
          </p:nvPr>
        </p:nvSpPr>
        <p:spPr>
          <a:xfrm>
            <a:off x="841248" y="384048"/>
            <a:ext cx="7386600" cy="8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Achieving a vision</a:t>
            </a:r>
            <a:endParaRPr/>
          </a:p>
        </p:txBody>
      </p:sp>
      <p:pic>
        <p:nvPicPr>
          <p:cNvPr id="2710" name="Google Shape;2710;p286"/>
          <p:cNvPicPr preferRelativeResize="0"/>
          <p:nvPr/>
        </p:nvPicPr>
        <p:blipFill>
          <a:blip r:embed="rId3">
            <a:alphaModFix/>
          </a:blip>
          <a:stretch>
            <a:fillRect/>
          </a:stretch>
        </p:blipFill>
        <p:spPr>
          <a:xfrm>
            <a:off x="2980309" y="4032050"/>
            <a:ext cx="272600" cy="419375"/>
          </a:xfrm>
          <a:prstGeom prst="rect">
            <a:avLst/>
          </a:prstGeom>
          <a:noFill/>
          <a:ln>
            <a:noFill/>
          </a:ln>
        </p:spPr>
      </p:pic>
      <p:pic>
        <p:nvPicPr>
          <p:cNvPr id="2706" name="Google Shape;2706;p286"/>
          <p:cNvPicPr preferRelativeResize="0"/>
          <p:nvPr/>
        </p:nvPicPr>
        <p:blipFill>
          <a:blip r:embed="rId3">
            <a:alphaModFix/>
          </a:blip>
          <a:stretch>
            <a:fillRect/>
          </a:stretch>
        </p:blipFill>
        <p:spPr>
          <a:xfrm>
            <a:off x="6805834" y="4032050"/>
            <a:ext cx="272600" cy="4193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sp>
        <p:nvSpPr>
          <p:cNvPr id="2715" name="Google Shape;2715;p287"/>
          <p:cNvSpPr/>
          <p:nvPr/>
        </p:nvSpPr>
        <p:spPr>
          <a:xfrm>
            <a:off x="5817580"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287"/>
          <p:cNvSpPr txBox="1"/>
          <p:nvPr/>
        </p:nvSpPr>
        <p:spPr>
          <a:xfrm>
            <a:off x="5721197" y="477460"/>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Arial"/>
              <a:buNone/>
            </a:pPr>
            <a:r>
              <a:rPr lang="en">
                <a:solidFill>
                  <a:srgbClr val="FFFFFF"/>
                </a:solidFill>
              </a:rPr>
              <a:t>Release 1</a:t>
            </a:r>
            <a:endParaRPr/>
          </a:p>
        </p:txBody>
      </p:sp>
      <p:sp>
        <p:nvSpPr>
          <p:cNvPr id="2717" name="Google Shape;2717;p287"/>
          <p:cNvSpPr/>
          <p:nvPr/>
        </p:nvSpPr>
        <p:spPr>
          <a:xfrm>
            <a:off x="6121945"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287"/>
          <p:cNvSpPr/>
          <p:nvPr/>
        </p:nvSpPr>
        <p:spPr>
          <a:xfrm>
            <a:off x="6426310"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287"/>
          <p:cNvSpPr/>
          <p:nvPr/>
        </p:nvSpPr>
        <p:spPr>
          <a:xfrm>
            <a:off x="6730675"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287"/>
          <p:cNvSpPr/>
          <p:nvPr/>
        </p:nvSpPr>
        <p:spPr>
          <a:xfrm>
            <a:off x="5817580"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287"/>
          <p:cNvSpPr/>
          <p:nvPr/>
        </p:nvSpPr>
        <p:spPr>
          <a:xfrm>
            <a:off x="6121945"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287"/>
          <p:cNvSpPr/>
          <p:nvPr/>
        </p:nvSpPr>
        <p:spPr>
          <a:xfrm>
            <a:off x="6426310"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287"/>
          <p:cNvSpPr/>
          <p:nvPr/>
        </p:nvSpPr>
        <p:spPr>
          <a:xfrm>
            <a:off x="7035040"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287"/>
          <p:cNvSpPr/>
          <p:nvPr/>
        </p:nvSpPr>
        <p:spPr>
          <a:xfrm>
            <a:off x="7339405"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287"/>
          <p:cNvSpPr/>
          <p:nvPr/>
        </p:nvSpPr>
        <p:spPr>
          <a:xfrm>
            <a:off x="6730675"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287"/>
          <p:cNvSpPr/>
          <p:nvPr/>
        </p:nvSpPr>
        <p:spPr>
          <a:xfrm>
            <a:off x="7035040"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287"/>
          <p:cNvSpPr/>
          <p:nvPr/>
        </p:nvSpPr>
        <p:spPr>
          <a:xfrm>
            <a:off x="5817580" y="176535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287"/>
          <p:cNvSpPr txBox="1"/>
          <p:nvPr/>
        </p:nvSpPr>
        <p:spPr>
          <a:xfrm>
            <a:off x="5721197" y="1412029"/>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solidFill>
                  <a:schemeClr val="lt1"/>
                </a:solidFill>
              </a:rPr>
              <a:t>Release 2</a:t>
            </a:r>
            <a:endParaRPr/>
          </a:p>
        </p:txBody>
      </p:sp>
      <p:sp>
        <p:nvSpPr>
          <p:cNvPr id="2729" name="Google Shape;2729;p287"/>
          <p:cNvSpPr/>
          <p:nvPr/>
        </p:nvSpPr>
        <p:spPr>
          <a:xfrm>
            <a:off x="6121945" y="176535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287"/>
          <p:cNvSpPr/>
          <p:nvPr/>
        </p:nvSpPr>
        <p:spPr>
          <a:xfrm>
            <a:off x="5817580"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287"/>
          <p:cNvSpPr/>
          <p:nvPr/>
        </p:nvSpPr>
        <p:spPr>
          <a:xfrm>
            <a:off x="6121945"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287"/>
          <p:cNvSpPr/>
          <p:nvPr/>
        </p:nvSpPr>
        <p:spPr>
          <a:xfrm>
            <a:off x="6426310"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287"/>
          <p:cNvSpPr/>
          <p:nvPr/>
        </p:nvSpPr>
        <p:spPr>
          <a:xfrm>
            <a:off x="6426310" y="176535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287"/>
          <p:cNvSpPr/>
          <p:nvPr/>
        </p:nvSpPr>
        <p:spPr>
          <a:xfrm>
            <a:off x="6730675"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287"/>
          <p:cNvSpPr/>
          <p:nvPr/>
        </p:nvSpPr>
        <p:spPr>
          <a:xfrm>
            <a:off x="7035040"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287"/>
          <p:cNvSpPr/>
          <p:nvPr/>
        </p:nvSpPr>
        <p:spPr>
          <a:xfrm>
            <a:off x="581758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287"/>
          <p:cNvSpPr txBox="1"/>
          <p:nvPr/>
        </p:nvSpPr>
        <p:spPr>
          <a:xfrm>
            <a:off x="5721197" y="2327373"/>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lang="en">
                <a:solidFill>
                  <a:schemeClr val="lt1"/>
                </a:solidFill>
              </a:rPr>
              <a:t>Release 3</a:t>
            </a:r>
            <a:endParaRPr/>
          </a:p>
        </p:txBody>
      </p:sp>
      <p:sp>
        <p:nvSpPr>
          <p:cNvPr id="2738" name="Google Shape;2738;p287"/>
          <p:cNvSpPr/>
          <p:nvPr/>
        </p:nvSpPr>
        <p:spPr>
          <a:xfrm>
            <a:off x="6121945"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287"/>
          <p:cNvSpPr/>
          <p:nvPr/>
        </p:nvSpPr>
        <p:spPr>
          <a:xfrm>
            <a:off x="642631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287"/>
          <p:cNvSpPr/>
          <p:nvPr/>
        </p:nvSpPr>
        <p:spPr>
          <a:xfrm>
            <a:off x="6730675"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287"/>
          <p:cNvSpPr/>
          <p:nvPr/>
        </p:nvSpPr>
        <p:spPr>
          <a:xfrm>
            <a:off x="733943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287"/>
          <p:cNvSpPr/>
          <p:nvPr/>
        </p:nvSpPr>
        <p:spPr>
          <a:xfrm>
            <a:off x="7643795"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287"/>
          <p:cNvSpPr/>
          <p:nvPr/>
        </p:nvSpPr>
        <p:spPr>
          <a:xfrm>
            <a:off x="703504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287"/>
          <p:cNvSpPr/>
          <p:nvPr/>
        </p:nvSpPr>
        <p:spPr>
          <a:xfrm>
            <a:off x="2305139" y="665197"/>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287"/>
          <p:cNvSpPr/>
          <p:nvPr/>
        </p:nvSpPr>
        <p:spPr>
          <a:xfrm>
            <a:off x="2000774" y="320743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287"/>
          <p:cNvSpPr/>
          <p:nvPr/>
        </p:nvSpPr>
        <p:spPr>
          <a:xfrm>
            <a:off x="2430121" y="96299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287"/>
          <p:cNvSpPr/>
          <p:nvPr/>
        </p:nvSpPr>
        <p:spPr>
          <a:xfrm>
            <a:off x="2795518" y="102020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287"/>
          <p:cNvSpPr/>
          <p:nvPr/>
        </p:nvSpPr>
        <p:spPr>
          <a:xfrm>
            <a:off x="2305139" y="126078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287"/>
          <p:cNvSpPr/>
          <p:nvPr/>
        </p:nvSpPr>
        <p:spPr>
          <a:xfrm>
            <a:off x="2609504" y="136345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287"/>
          <p:cNvSpPr/>
          <p:nvPr/>
        </p:nvSpPr>
        <p:spPr>
          <a:xfrm>
            <a:off x="2271307" y="164949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287"/>
          <p:cNvSpPr/>
          <p:nvPr/>
        </p:nvSpPr>
        <p:spPr>
          <a:xfrm>
            <a:off x="2558797" y="175804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287"/>
          <p:cNvSpPr/>
          <p:nvPr/>
        </p:nvSpPr>
        <p:spPr>
          <a:xfrm>
            <a:off x="2896115" y="131799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287"/>
          <p:cNvSpPr/>
          <p:nvPr/>
        </p:nvSpPr>
        <p:spPr>
          <a:xfrm>
            <a:off x="2846286" y="164949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287"/>
          <p:cNvSpPr/>
          <p:nvPr/>
        </p:nvSpPr>
        <p:spPr>
          <a:xfrm>
            <a:off x="2521430" y="210773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287"/>
          <p:cNvSpPr/>
          <p:nvPr/>
        </p:nvSpPr>
        <p:spPr>
          <a:xfrm>
            <a:off x="2896115" y="198100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287"/>
          <p:cNvSpPr/>
          <p:nvPr/>
        </p:nvSpPr>
        <p:spPr>
          <a:xfrm>
            <a:off x="2125915" y="199275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287"/>
          <p:cNvSpPr/>
          <p:nvPr/>
        </p:nvSpPr>
        <p:spPr>
          <a:xfrm>
            <a:off x="2226511" y="2290547"/>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287"/>
          <p:cNvSpPr/>
          <p:nvPr/>
        </p:nvSpPr>
        <p:spPr>
          <a:xfrm>
            <a:off x="2652623" y="240496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2759" name="Google Shape;2759;p287"/>
          <p:cNvCxnSpPr/>
          <p:nvPr/>
        </p:nvCxnSpPr>
        <p:spPr>
          <a:xfrm>
            <a:off x="3563727" y="602108"/>
            <a:ext cx="0" cy="3010500"/>
          </a:xfrm>
          <a:prstGeom prst="straightConnector1">
            <a:avLst/>
          </a:prstGeom>
          <a:noFill/>
          <a:ln cap="flat" cmpd="sng" w="9525">
            <a:solidFill>
              <a:srgbClr val="FFFFFF"/>
            </a:solidFill>
            <a:prstDash val="dot"/>
            <a:round/>
            <a:headEnd len="sm" w="sm" type="none"/>
            <a:tailEnd len="sm" w="sm" type="none"/>
          </a:ln>
        </p:spPr>
      </p:cxnSp>
      <p:sp>
        <p:nvSpPr>
          <p:cNvPr id="2760" name="Google Shape;2760;p287"/>
          <p:cNvSpPr/>
          <p:nvPr/>
        </p:nvSpPr>
        <p:spPr>
          <a:xfrm>
            <a:off x="5817580"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287"/>
          <p:cNvSpPr txBox="1"/>
          <p:nvPr/>
        </p:nvSpPr>
        <p:spPr>
          <a:xfrm>
            <a:off x="5721197" y="2899463"/>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solidFill>
                  <a:schemeClr val="lt1"/>
                </a:solidFill>
              </a:rPr>
              <a:t>Release 4</a:t>
            </a:r>
            <a:endParaRPr/>
          </a:p>
        </p:txBody>
      </p:sp>
      <p:sp>
        <p:nvSpPr>
          <p:cNvPr id="2762" name="Google Shape;2762;p287"/>
          <p:cNvSpPr/>
          <p:nvPr/>
        </p:nvSpPr>
        <p:spPr>
          <a:xfrm>
            <a:off x="6121945"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287"/>
          <p:cNvSpPr/>
          <p:nvPr/>
        </p:nvSpPr>
        <p:spPr>
          <a:xfrm>
            <a:off x="6426310"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287"/>
          <p:cNvSpPr/>
          <p:nvPr/>
        </p:nvSpPr>
        <p:spPr>
          <a:xfrm>
            <a:off x="6730675"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287"/>
          <p:cNvSpPr/>
          <p:nvPr/>
        </p:nvSpPr>
        <p:spPr>
          <a:xfrm>
            <a:off x="7035040"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287"/>
          <p:cNvSpPr/>
          <p:nvPr/>
        </p:nvSpPr>
        <p:spPr>
          <a:xfrm>
            <a:off x="2430121" y="267926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287"/>
          <p:cNvSpPr/>
          <p:nvPr/>
        </p:nvSpPr>
        <p:spPr>
          <a:xfrm>
            <a:off x="2795518" y="273647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287"/>
          <p:cNvSpPr/>
          <p:nvPr/>
        </p:nvSpPr>
        <p:spPr>
          <a:xfrm>
            <a:off x="2305139" y="297705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287"/>
          <p:cNvSpPr/>
          <p:nvPr/>
        </p:nvSpPr>
        <p:spPr>
          <a:xfrm>
            <a:off x="2609504" y="307972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287"/>
          <p:cNvSpPr/>
          <p:nvPr/>
        </p:nvSpPr>
        <p:spPr>
          <a:xfrm flipH="1">
            <a:off x="2000556" y="60211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287"/>
          <p:cNvSpPr/>
          <p:nvPr/>
        </p:nvSpPr>
        <p:spPr>
          <a:xfrm flipH="1">
            <a:off x="1388031" y="294710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287"/>
          <p:cNvSpPr/>
          <p:nvPr/>
        </p:nvSpPr>
        <p:spPr>
          <a:xfrm flipH="1">
            <a:off x="1875574" y="899907"/>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287"/>
          <p:cNvSpPr/>
          <p:nvPr/>
        </p:nvSpPr>
        <p:spPr>
          <a:xfrm flipH="1">
            <a:off x="1510176" y="95711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287"/>
          <p:cNvSpPr/>
          <p:nvPr/>
        </p:nvSpPr>
        <p:spPr>
          <a:xfrm flipH="1">
            <a:off x="2000556" y="119770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287"/>
          <p:cNvSpPr/>
          <p:nvPr/>
        </p:nvSpPr>
        <p:spPr>
          <a:xfrm flipH="1">
            <a:off x="1696191" y="130037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287"/>
          <p:cNvSpPr/>
          <p:nvPr/>
        </p:nvSpPr>
        <p:spPr>
          <a:xfrm flipH="1">
            <a:off x="1550719" y="158641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287"/>
          <p:cNvSpPr/>
          <p:nvPr/>
        </p:nvSpPr>
        <p:spPr>
          <a:xfrm flipH="1">
            <a:off x="1263229" y="1694958"/>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287"/>
          <p:cNvSpPr/>
          <p:nvPr/>
        </p:nvSpPr>
        <p:spPr>
          <a:xfrm flipH="1">
            <a:off x="1409580" y="125491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287"/>
          <p:cNvSpPr/>
          <p:nvPr/>
        </p:nvSpPr>
        <p:spPr>
          <a:xfrm flipH="1">
            <a:off x="1863122" y="159816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287"/>
          <p:cNvSpPr/>
          <p:nvPr/>
        </p:nvSpPr>
        <p:spPr>
          <a:xfrm flipH="1">
            <a:off x="1300596" y="204465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287"/>
          <p:cNvSpPr/>
          <p:nvPr/>
        </p:nvSpPr>
        <p:spPr>
          <a:xfrm flipH="1">
            <a:off x="1694453" y="191281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287"/>
          <p:cNvSpPr/>
          <p:nvPr/>
        </p:nvSpPr>
        <p:spPr>
          <a:xfrm flipH="1">
            <a:off x="1595515" y="222746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287"/>
          <p:cNvSpPr/>
          <p:nvPr/>
        </p:nvSpPr>
        <p:spPr>
          <a:xfrm flipH="1">
            <a:off x="1337423" y="24958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287"/>
          <p:cNvSpPr/>
          <p:nvPr/>
        </p:nvSpPr>
        <p:spPr>
          <a:xfrm flipH="1">
            <a:off x="1910904" y="229642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287"/>
          <p:cNvSpPr/>
          <p:nvPr/>
        </p:nvSpPr>
        <p:spPr>
          <a:xfrm flipH="1">
            <a:off x="1654770" y="2596948"/>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287"/>
          <p:cNvSpPr/>
          <p:nvPr/>
        </p:nvSpPr>
        <p:spPr>
          <a:xfrm flipH="1">
            <a:off x="2042336" y="260009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287"/>
          <p:cNvSpPr/>
          <p:nvPr/>
        </p:nvSpPr>
        <p:spPr>
          <a:xfrm flipH="1">
            <a:off x="1846476" y="290376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287"/>
          <p:cNvSpPr txBox="1"/>
          <p:nvPr>
            <p:ph idx="12" type="sldNum"/>
          </p:nvPr>
        </p:nvSpPr>
        <p:spPr>
          <a:xfrm>
            <a:off x="8472450" y="4340738"/>
            <a:ext cx="548700" cy="2619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Clr>
                <a:srgbClr val="00CFFF"/>
              </a:buClr>
              <a:buFont typeface="Arial"/>
              <a:buNone/>
            </a:pPr>
            <a:fld id="{00000000-1234-1234-1234-123412341234}" type="slidenum">
              <a:rPr lang="en"/>
              <a:t>‹#›</a:t>
            </a:fld>
            <a:endParaRPr/>
          </a:p>
        </p:txBody>
      </p:sp>
      <p:cxnSp>
        <p:nvCxnSpPr>
          <p:cNvPr id="2789" name="Google Shape;2789;p287"/>
          <p:cNvCxnSpPr/>
          <p:nvPr/>
        </p:nvCxnSpPr>
        <p:spPr>
          <a:xfrm>
            <a:off x="5389917" y="602108"/>
            <a:ext cx="0" cy="3010500"/>
          </a:xfrm>
          <a:prstGeom prst="straightConnector1">
            <a:avLst/>
          </a:prstGeom>
          <a:noFill/>
          <a:ln cap="flat" cmpd="sng" w="9525">
            <a:solidFill>
              <a:srgbClr val="FFFFFF"/>
            </a:solidFill>
            <a:prstDash val="dot"/>
            <a:round/>
            <a:headEnd len="sm" w="sm" type="none"/>
            <a:tailEnd len="sm" w="sm" type="none"/>
          </a:ln>
        </p:spPr>
      </p:cxnSp>
      <p:sp>
        <p:nvSpPr>
          <p:cNvPr id="2790" name="Google Shape;2790;p287"/>
          <p:cNvSpPr txBox="1"/>
          <p:nvPr/>
        </p:nvSpPr>
        <p:spPr>
          <a:xfrm>
            <a:off x="1598375" y="117025"/>
            <a:ext cx="1485000" cy="1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Helvetica Neue"/>
                <a:ea typeface="Helvetica Neue"/>
                <a:cs typeface="Helvetica Neue"/>
                <a:sym typeface="Helvetica Neue"/>
              </a:rPr>
              <a:t>User needs</a:t>
            </a:r>
            <a:endParaRPr sz="1800">
              <a:solidFill>
                <a:srgbClr val="FFFFFF"/>
              </a:solidFill>
              <a:latin typeface="Helvetica Neue"/>
              <a:ea typeface="Helvetica Neue"/>
              <a:cs typeface="Helvetica Neue"/>
              <a:sym typeface="Helvetica Neue"/>
            </a:endParaRPr>
          </a:p>
        </p:txBody>
      </p:sp>
      <p:sp>
        <p:nvSpPr>
          <p:cNvPr id="2791" name="Google Shape;2791;p287"/>
          <p:cNvSpPr txBox="1"/>
          <p:nvPr/>
        </p:nvSpPr>
        <p:spPr>
          <a:xfrm>
            <a:off x="3972738" y="106526"/>
            <a:ext cx="11172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Backlog</a:t>
            </a:r>
            <a:endParaRPr sz="1800">
              <a:solidFill>
                <a:srgbClr val="FFFFFF"/>
              </a:solidFill>
            </a:endParaRPr>
          </a:p>
        </p:txBody>
      </p:sp>
      <p:sp>
        <p:nvSpPr>
          <p:cNvPr id="2792" name="Google Shape;2792;p287"/>
          <p:cNvSpPr/>
          <p:nvPr/>
        </p:nvSpPr>
        <p:spPr>
          <a:xfrm>
            <a:off x="4439359" y="3125099"/>
            <a:ext cx="705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87"/>
          <p:cNvSpPr/>
          <p:nvPr/>
        </p:nvSpPr>
        <p:spPr>
          <a:xfrm>
            <a:off x="4439359" y="3241661"/>
            <a:ext cx="705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87"/>
          <p:cNvSpPr/>
          <p:nvPr/>
        </p:nvSpPr>
        <p:spPr>
          <a:xfrm>
            <a:off x="4439359" y="3358223"/>
            <a:ext cx="705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87"/>
          <p:cNvSpPr/>
          <p:nvPr/>
        </p:nvSpPr>
        <p:spPr>
          <a:xfrm>
            <a:off x="4356837" y="79001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287"/>
          <p:cNvSpPr/>
          <p:nvPr/>
        </p:nvSpPr>
        <p:spPr>
          <a:xfrm>
            <a:off x="4358944" y="108189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287"/>
          <p:cNvSpPr/>
          <p:nvPr/>
        </p:nvSpPr>
        <p:spPr>
          <a:xfrm>
            <a:off x="4357886" y="1373787"/>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287"/>
          <p:cNvSpPr/>
          <p:nvPr/>
        </p:nvSpPr>
        <p:spPr>
          <a:xfrm>
            <a:off x="4359993" y="166566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287"/>
          <p:cNvSpPr/>
          <p:nvPr/>
        </p:nvSpPr>
        <p:spPr>
          <a:xfrm>
            <a:off x="4356847" y="19575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287"/>
          <p:cNvSpPr/>
          <p:nvPr/>
        </p:nvSpPr>
        <p:spPr>
          <a:xfrm>
            <a:off x="4358954" y="224944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287"/>
          <p:cNvSpPr/>
          <p:nvPr/>
        </p:nvSpPr>
        <p:spPr>
          <a:xfrm>
            <a:off x="4357896" y="254133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287"/>
          <p:cNvSpPr/>
          <p:nvPr/>
        </p:nvSpPr>
        <p:spPr>
          <a:xfrm>
            <a:off x="4360003" y="283321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287"/>
          <p:cNvSpPr txBox="1"/>
          <p:nvPr/>
        </p:nvSpPr>
        <p:spPr>
          <a:xfrm>
            <a:off x="6234024" y="106525"/>
            <a:ext cx="1230300" cy="1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Helvetica Neue"/>
                <a:ea typeface="Helvetica Neue"/>
                <a:cs typeface="Helvetica Neue"/>
                <a:sym typeface="Helvetica Neue"/>
              </a:rPr>
              <a:t>Delivery</a:t>
            </a:r>
            <a:endParaRPr sz="1800">
              <a:solidFill>
                <a:srgbClr val="FFFFFF"/>
              </a:solidFill>
              <a:latin typeface="Helvetica Neue"/>
              <a:ea typeface="Helvetica Neue"/>
              <a:cs typeface="Helvetica Neue"/>
              <a:sym typeface="Helvetica Neue"/>
            </a:endParaRPr>
          </a:p>
        </p:txBody>
      </p:sp>
      <p:sp>
        <p:nvSpPr>
          <p:cNvPr id="2804" name="Google Shape;2804;p287"/>
          <p:cNvSpPr txBox="1"/>
          <p:nvPr/>
        </p:nvSpPr>
        <p:spPr>
          <a:xfrm>
            <a:off x="485400" y="3720025"/>
            <a:ext cx="83643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600">
                <a:solidFill>
                  <a:srgbClr val="FFFFFF"/>
                </a:solidFill>
                <a:latin typeface="Helvetica Neue"/>
                <a:ea typeface="Helvetica Neue"/>
                <a:cs typeface="Helvetica Neue"/>
                <a:sym typeface="Helvetica Neue"/>
              </a:rPr>
              <a:t>Don’t confuse</a:t>
            </a:r>
            <a:r>
              <a:rPr lang="en" sz="3600">
                <a:solidFill>
                  <a:srgbClr val="FFFFFF"/>
                </a:solidFill>
                <a:latin typeface="Helvetica Neue"/>
                <a:ea typeface="Helvetica Neue"/>
                <a:cs typeface="Helvetica Neue"/>
                <a:sym typeface="Helvetica Neue"/>
              </a:rPr>
              <a:t> the </a:t>
            </a:r>
            <a:r>
              <a:rPr b="1" lang="en" sz="3600">
                <a:solidFill>
                  <a:srgbClr val="00CFFF"/>
                </a:solidFill>
                <a:latin typeface="Helvetica Neue"/>
                <a:ea typeface="Helvetica Neue"/>
                <a:cs typeface="Helvetica Neue"/>
                <a:sym typeface="Helvetica Neue"/>
              </a:rPr>
              <a:t>destination</a:t>
            </a:r>
            <a:r>
              <a:rPr b="1" lang="en" sz="3600">
                <a:solidFill>
                  <a:srgbClr val="FFFFFF"/>
                </a:solidFill>
                <a:latin typeface="Helvetica Neue"/>
                <a:ea typeface="Helvetica Neue"/>
                <a:cs typeface="Helvetica Neue"/>
                <a:sym typeface="Helvetica Neue"/>
              </a:rPr>
              <a:t> </a:t>
            </a:r>
            <a:endParaRPr b="1" sz="36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lang="en" sz="3600">
                <a:solidFill>
                  <a:srgbClr val="FFFFFF"/>
                </a:solidFill>
                <a:latin typeface="Helvetica Neue"/>
                <a:ea typeface="Helvetica Neue"/>
                <a:cs typeface="Helvetica Neue"/>
                <a:sym typeface="Helvetica Neue"/>
              </a:rPr>
              <a:t>for the </a:t>
            </a:r>
            <a:r>
              <a:rPr b="1" lang="en" sz="3600">
                <a:solidFill>
                  <a:srgbClr val="00CFFF"/>
                </a:solidFill>
                <a:latin typeface="Helvetica Neue"/>
                <a:ea typeface="Helvetica Neue"/>
                <a:cs typeface="Helvetica Neue"/>
                <a:sym typeface="Helvetica Neue"/>
              </a:rPr>
              <a:t>journey</a:t>
            </a:r>
            <a:r>
              <a:rPr lang="en" sz="3600">
                <a:solidFill>
                  <a:srgbClr val="FFFFFF"/>
                </a:solidFill>
                <a:latin typeface="Helvetica Neue"/>
                <a:ea typeface="Helvetica Neue"/>
                <a:cs typeface="Helvetica Neue"/>
                <a:sym typeface="Helvetica Neue"/>
              </a:rPr>
              <a:t>.</a:t>
            </a:r>
            <a:endParaRPr sz="3600">
              <a:solidFill>
                <a:srgbClr val="FFFFFF"/>
              </a:solidFill>
              <a:latin typeface="Helvetica Neue"/>
              <a:ea typeface="Helvetica Neue"/>
              <a:cs typeface="Helvetica Neue"/>
              <a:sym typeface="Helvetica Neue"/>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08" name="Shape 2808"/>
        <p:cNvGrpSpPr/>
        <p:nvPr/>
      </p:nvGrpSpPr>
      <p:grpSpPr>
        <a:xfrm>
          <a:off x="0" y="0"/>
          <a:ext cx="0" cy="0"/>
          <a:chOff x="0" y="0"/>
          <a:chExt cx="0" cy="0"/>
        </a:xfrm>
      </p:grpSpPr>
      <p:sp>
        <p:nvSpPr>
          <p:cNvPr id="2809" name="Google Shape;2809;p288"/>
          <p:cNvSpPr/>
          <p:nvPr/>
        </p:nvSpPr>
        <p:spPr>
          <a:xfrm>
            <a:off x="407225" y="166950"/>
            <a:ext cx="4365000" cy="4809600"/>
          </a:xfrm>
          <a:prstGeom prst="rect">
            <a:avLst/>
          </a:prstGeom>
          <a:noFill/>
          <a:ln cap="flat" cmpd="sng" w="76200">
            <a:solidFill>
              <a:srgbClr val="00C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88"/>
          <p:cNvSpPr txBox="1"/>
          <p:nvPr>
            <p:ph idx="12" type="sldNum"/>
          </p:nvPr>
        </p:nvSpPr>
        <p:spPr>
          <a:xfrm>
            <a:off x="8472450" y="4765388"/>
            <a:ext cx="548700" cy="2619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Clr>
                <a:srgbClr val="00CFFF"/>
              </a:buClr>
              <a:buFont typeface="Arial"/>
              <a:buNone/>
            </a:pPr>
            <a:fld id="{00000000-1234-1234-1234-123412341234}" type="slidenum">
              <a:rPr lang="en">
                <a:solidFill>
                  <a:srgbClr val="000000"/>
                </a:solidFill>
              </a:rPr>
              <a:t>‹#›</a:t>
            </a:fld>
            <a:endParaRPr>
              <a:solidFill>
                <a:srgbClr val="000000"/>
              </a:solidFill>
            </a:endParaRPr>
          </a:p>
        </p:txBody>
      </p:sp>
      <p:cxnSp>
        <p:nvCxnSpPr>
          <p:cNvPr id="2811" name="Google Shape;2811;p288"/>
          <p:cNvCxnSpPr/>
          <p:nvPr/>
        </p:nvCxnSpPr>
        <p:spPr>
          <a:xfrm>
            <a:off x="5173483" y="636707"/>
            <a:ext cx="0" cy="4009800"/>
          </a:xfrm>
          <a:prstGeom prst="straightConnector1">
            <a:avLst/>
          </a:prstGeom>
          <a:noFill/>
          <a:ln cap="flat" cmpd="sng" w="9525">
            <a:solidFill>
              <a:srgbClr val="FFFFFF"/>
            </a:solidFill>
            <a:prstDash val="dot"/>
            <a:round/>
            <a:headEnd len="sm" w="sm" type="none"/>
            <a:tailEnd len="sm" w="sm" type="none"/>
          </a:ln>
        </p:spPr>
      </p:cxnSp>
      <p:sp>
        <p:nvSpPr>
          <p:cNvPr id="2812" name="Google Shape;2812;p288"/>
          <p:cNvSpPr txBox="1"/>
          <p:nvPr/>
        </p:nvSpPr>
        <p:spPr>
          <a:xfrm>
            <a:off x="5399950" y="441600"/>
            <a:ext cx="3304500" cy="42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Helvetica Neue"/>
                <a:ea typeface="Helvetica Neue"/>
                <a:cs typeface="Helvetica Neue"/>
                <a:sym typeface="Helvetica Neue"/>
              </a:rPr>
              <a:t>This is the</a:t>
            </a:r>
            <a:r>
              <a:rPr b="1" lang="en" sz="3600">
                <a:latin typeface="Helvetica Neue"/>
                <a:ea typeface="Helvetica Neue"/>
                <a:cs typeface="Helvetica Neue"/>
                <a:sym typeface="Helvetica Neue"/>
              </a:rPr>
              <a:t> </a:t>
            </a:r>
            <a:r>
              <a:rPr b="1" lang="en" sz="3600">
                <a:solidFill>
                  <a:srgbClr val="00CFFF"/>
                </a:solidFill>
                <a:latin typeface="Helvetica Neue"/>
                <a:ea typeface="Helvetica Neue"/>
                <a:cs typeface="Helvetica Neue"/>
                <a:sym typeface="Helvetica Neue"/>
              </a:rPr>
              <a:t>journey.</a:t>
            </a:r>
            <a:endParaRPr sz="3600">
              <a:latin typeface="Helvetica Neue"/>
              <a:ea typeface="Helvetica Neue"/>
              <a:cs typeface="Helvetica Neue"/>
              <a:sym typeface="Helvetica Neue"/>
            </a:endParaRPr>
          </a:p>
          <a:p>
            <a:pPr indent="0" lvl="0" marL="0" rtl="0" algn="l">
              <a:spcBef>
                <a:spcPts val="0"/>
              </a:spcBef>
              <a:spcAft>
                <a:spcPts val="0"/>
              </a:spcAft>
              <a:buNone/>
            </a:pPr>
            <a:r>
              <a:rPr lang="en" sz="3600">
                <a:latin typeface="Helvetica Neue"/>
                <a:ea typeface="Helvetica Neue"/>
                <a:cs typeface="Helvetica Neue"/>
                <a:sym typeface="Helvetica Neue"/>
              </a:rPr>
              <a:t>You pursue a vision with a </a:t>
            </a:r>
            <a:r>
              <a:rPr b="1" lang="en" sz="3600">
                <a:latin typeface="Helvetica Neue"/>
                <a:ea typeface="Helvetica Neue"/>
                <a:cs typeface="Helvetica Neue"/>
                <a:sym typeface="Helvetica Neue"/>
              </a:rPr>
              <a:t>dedicated</a:t>
            </a:r>
            <a:r>
              <a:rPr lang="en" sz="3600">
                <a:latin typeface="Helvetica Neue"/>
                <a:ea typeface="Helvetica Neue"/>
                <a:cs typeface="Helvetica Neue"/>
                <a:sym typeface="Helvetica Neue"/>
              </a:rPr>
              <a:t> product team. </a:t>
            </a:r>
            <a:endParaRPr sz="3600">
              <a:latin typeface="Helvetica Neue"/>
              <a:ea typeface="Helvetica Neue"/>
              <a:cs typeface="Helvetica Neue"/>
              <a:sym typeface="Helvetica Neue"/>
            </a:endParaRPr>
          </a:p>
        </p:txBody>
      </p:sp>
      <p:cxnSp>
        <p:nvCxnSpPr>
          <p:cNvPr id="2813" name="Google Shape;2813;p288"/>
          <p:cNvCxnSpPr/>
          <p:nvPr/>
        </p:nvCxnSpPr>
        <p:spPr>
          <a:xfrm>
            <a:off x="3280108" y="672144"/>
            <a:ext cx="0" cy="4009800"/>
          </a:xfrm>
          <a:prstGeom prst="straightConnector1">
            <a:avLst/>
          </a:prstGeom>
          <a:noFill/>
          <a:ln cap="flat" cmpd="sng" w="9525">
            <a:solidFill>
              <a:srgbClr val="000000"/>
            </a:solidFill>
            <a:prstDash val="dot"/>
            <a:round/>
            <a:headEnd len="sm" w="sm" type="none"/>
            <a:tailEnd len="sm" w="sm" type="none"/>
          </a:ln>
        </p:spPr>
      </p:cxnSp>
      <p:sp>
        <p:nvSpPr>
          <p:cNvPr id="2814" name="Google Shape;2814;p288"/>
          <p:cNvSpPr txBox="1"/>
          <p:nvPr/>
        </p:nvSpPr>
        <p:spPr>
          <a:xfrm>
            <a:off x="3500188" y="277900"/>
            <a:ext cx="10899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Backlog</a:t>
            </a:r>
            <a:endParaRPr sz="1800"/>
          </a:p>
        </p:txBody>
      </p:sp>
      <p:sp>
        <p:nvSpPr>
          <p:cNvPr id="2815" name="Google Shape;2815;p288"/>
          <p:cNvSpPr/>
          <p:nvPr/>
        </p:nvSpPr>
        <p:spPr>
          <a:xfrm>
            <a:off x="3883825" y="4084288"/>
            <a:ext cx="88500" cy="8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88"/>
          <p:cNvSpPr/>
          <p:nvPr/>
        </p:nvSpPr>
        <p:spPr>
          <a:xfrm>
            <a:off x="3883825" y="4239544"/>
            <a:ext cx="88500" cy="8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88"/>
          <p:cNvSpPr/>
          <p:nvPr/>
        </p:nvSpPr>
        <p:spPr>
          <a:xfrm>
            <a:off x="3883825" y="4394800"/>
            <a:ext cx="88500" cy="8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88"/>
          <p:cNvSpPr/>
          <p:nvPr/>
        </p:nvSpPr>
        <p:spPr>
          <a:xfrm>
            <a:off x="3780525" y="974050"/>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288"/>
          <p:cNvSpPr/>
          <p:nvPr/>
        </p:nvSpPr>
        <p:spPr>
          <a:xfrm>
            <a:off x="3783163" y="1362825"/>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288"/>
          <p:cNvSpPr/>
          <p:nvPr/>
        </p:nvSpPr>
        <p:spPr>
          <a:xfrm>
            <a:off x="3781838" y="1751613"/>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288"/>
          <p:cNvSpPr/>
          <p:nvPr/>
        </p:nvSpPr>
        <p:spPr>
          <a:xfrm>
            <a:off x="3784475" y="214038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288"/>
          <p:cNvSpPr/>
          <p:nvPr/>
        </p:nvSpPr>
        <p:spPr>
          <a:xfrm>
            <a:off x="3780538" y="2529175"/>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288"/>
          <p:cNvSpPr/>
          <p:nvPr/>
        </p:nvSpPr>
        <p:spPr>
          <a:xfrm>
            <a:off x="3783175" y="2917950"/>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288"/>
          <p:cNvSpPr/>
          <p:nvPr/>
        </p:nvSpPr>
        <p:spPr>
          <a:xfrm>
            <a:off x="3781850" y="3306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288"/>
          <p:cNvSpPr/>
          <p:nvPr/>
        </p:nvSpPr>
        <p:spPr>
          <a:xfrm>
            <a:off x="3784488" y="3695513"/>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288"/>
          <p:cNvSpPr/>
          <p:nvPr/>
        </p:nvSpPr>
        <p:spPr>
          <a:xfrm>
            <a:off x="1987339" y="153342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288"/>
          <p:cNvSpPr/>
          <p:nvPr/>
        </p:nvSpPr>
        <p:spPr>
          <a:xfrm>
            <a:off x="2112321" y="183121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288"/>
          <p:cNvSpPr/>
          <p:nvPr/>
        </p:nvSpPr>
        <p:spPr>
          <a:xfrm>
            <a:off x="2477718" y="188842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288"/>
          <p:cNvSpPr/>
          <p:nvPr/>
        </p:nvSpPr>
        <p:spPr>
          <a:xfrm>
            <a:off x="2399032" y="148043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288"/>
          <p:cNvSpPr/>
          <p:nvPr/>
        </p:nvSpPr>
        <p:spPr>
          <a:xfrm>
            <a:off x="1011355" y="314960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288"/>
          <p:cNvSpPr/>
          <p:nvPr/>
        </p:nvSpPr>
        <p:spPr>
          <a:xfrm>
            <a:off x="2024836" y="3149997"/>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288"/>
          <p:cNvSpPr/>
          <p:nvPr/>
        </p:nvSpPr>
        <p:spPr>
          <a:xfrm>
            <a:off x="2450948" y="326441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288"/>
          <p:cNvSpPr/>
          <p:nvPr/>
        </p:nvSpPr>
        <p:spPr>
          <a:xfrm>
            <a:off x="2228446" y="353871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288"/>
          <p:cNvSpPr/>
          <p:nvPr/>
        </p:nvSpPr>
        <p:spPr>
          <a:xfrm>
            <a:off x="2593843" y="359592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288"/>
          <p:cNvSpPr/>
          <p:nvPr/>
        </p:nvSpPr>
        <p:spPr>
          <a:xfrm>
            <a:off x="2072804" y="387898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288"/>
          <p:cNvSpPr/>
          <p:nvPr/>
        </p:nvSpPr>
        <p:spPr>
          <a:xfrm flipH="1">
            <a:off x="1682756" y="1470338"/>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288"/>
          <p:cNvSpPr/>
          <p:nvPr/>
        </p:nvSpPr>
        <p:spPr>
          <a:xfrm flipH="1">
            <a:off x="1186356" y="380655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288"/>
          <p:cNvSpPr/>
          <p:nvPr/>
        </p:nvSpPr>
        <p:spPr>
          <a:xfrm flipH="1">
            <a:off x="1557774" y="176813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288"/>
          <p:cNvSpPr/>
          <p:nvPr/>
        </p:nvSpPr>
        <p:spPr>
          <a:xfrm flipH="1">
            <a:off x="1192376" y="182534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288"/>
          <p:cNvSpPr/>
          <p:nvPr/>
        </p:nvSpPr>
        <p:spPr>
          <a:xfrm flipH="1">
            <a:off x="975769" y="147455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288"/>
          <p:cNvSpPr/>
          <p:nvPr/>
        </p:nvSpPr>
        <p:spPr>
          <a:xfrm flipH="1">
            <a:off x="1288172" y="148630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288"/>
          <p:cNvSpPr/>
          <p:nvPr/>
        </p:nvSpPr>
        <p:spPr>
          <a:xfrm flipH="1">
            <a:off x="1393840" y="308691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288"/>
          <p:cNvSpPr/>
          <p:nvPr/>
        </p:nvSpPr>
        <p:spPr>
          <a:xfrm flipH="1">
            <a:off x="1135748" y="335533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288"/>
          <p:cNvSpPr/>
          <p:nvPr/>
        </p:nvSpPr>
        <p:spPr>
          <a:xfrm flipH="1">
            <a:off x="1709229" y="315587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288"/>
          <p:cNvSpPr/>
          <p:nvPr/>
        </p:nvSpPr>
        <p:spPr>
          <a:xfrm flipH="1">
            <a:off x="1453095" y="3456398"/>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288"/>
          <p:cNvSpPr/>
          <p:nvPr/>
        </p:nvSpPr>
        <p:spPr>
          <a:xfrm flipH="1">
            <a:off x="1840661" y="345954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288"/>
          <p:cNvSpPr/>
          <p:nvPr/>
        </p:nvSpPr>
        <p:spPr>
          <a:xfrm flipH="1">
            <a:off x="1644801" y="376321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288"/>
          <p:cNvSpPr txBox="1"/>
          <p:nvPr/>
        </p:nvSpPr>
        <p:spPr>
          <a:xfrm>
            <a:off x="765500" y="2225800"/>
            <a:ext cx="2133900" cy="1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indent="0" lvl="0" marL="0" rtl="0" algn="ctr">
              <a:spcBef>
                <a:spcPts val="1000"/>
              </a:spcBef>
              <a:spcAft>
                <a:spcPts val="0"/>
              </a:spcAft>
              <a:buNone/>
            </a:pPr>
            <a:r>
              <a:rPr lang="en" sz="1800">
                <a:latin typeface="Helvetica Neue"/>
                <a:ea typeface="Helvetica Neue"/>
                <a:cs typeface="Helvetica Neue"/>
                <a:sym typeface="Helvetica Neue"/>
              </a:rPr>
              <a:t>User needs</a:t>
            </a:r>
            <a:endParaRPr sz="1800">
              <a:latin typeface="Helvetica Neue"/>
              <a:ea typeface="Helvetica Neue"/>
              <a:cs typeface="Helvetica Neue"/>
              <a:sym typeface="Helvetica Neue"/>
            </a:endParaRPr>
          </a:p>
        </p:txBody>
      </p:sp>
      <p:sp>
        <p:nvSpPr>
          <p:cNvPr id="2849" name="Google Shape;2849;p288"/>
          <p:cNvSpPr txBox="1"/>
          <p:nvPr/>
        </p:nvSpPr>
        <p:spPr>
          <a:xfrm>
            <a:off x="536450" y="885150"/>
            <a:ext cx="2592000" cy="1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Organizational goals</a:t>
            </a:r>
            <a:endParaRPr sz="1800">
              <a:latin typeface="Helvetica Neue"/>
              <a:ea typeface="Helvetica Neue"/>
              <a:cs typeface="Helvetica Neue"/>
              <a:sym typeface="Helvetica Neue"/>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53" name="Shape 2853"/>
        <p:cNvGrpSpPr/>
        <p:nvPr/>
      </p:nvGrpSpPr>
      <p:grpSpPr>
        <a:xfrm>
          <a:off x="0" y="0"/>
          <a:ext cx="0" cy="0"/>
          <a:chOff x="0" y="0"/>
          <a:chExt cx="0" cy="0"/>
        </a:xfrm>
      </p:grpSpPr>
      <p:sp>
        <p:nvSpPr>
          <p:cNvPr id="2854" name="Google Shape;2854;p289"/>
          <p:cNvSpPr/>
          <p:nvPr/>
        </p:nvSpPr>
        <p:spPr>
          <a:xfrm>
            <a:off x="5192600" y="8423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289"/>
          <p:cNvSpPr txBox="1"/>
          <p:nvPr/>
        </p:nvSpPr>
        <p:spPr>
          <a:xfrm>
            <a:off x="5071950" y="473225"/>
            <a:ext cx="2545800" cy="39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Arial"/>
              <a:buNone/>
            </a:pPr>
            <a:r>
              <a:rPr lang="en">
                <a:solidFill>
                  <a:srgbClr val="FFFFFF"/>
                </a:solidFill>
              </a:rPr>
              <a:t>Release 1</a:t>
            </a:r>
            <a:endParaRPr/>
          </a:p>
        </p:txBody>
      </p:sp>
      <p:sp>
        <p:nvSpPr>
          <p:cNvPr id="2856" name="Google Shape;2856;p289"/>
          <p:cNvSpPr/>
          <p:nvPr/>
        </p:nvSpPr>
        <p:spPr>
          <a:xfrm>
            <a:off x="5573600" y="8423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289"/>
          <p:cNvSpPr/>
          <p:nvPr/>
        </p:nvSpPr>
        <p:spPr>
          <a:xfrm>
            <a:off x="5954600" y="8423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289"/>
          <p:cNvSpPr/>
          <p:nvPr/>
        </p:nvSpPr>
        <p:spPr>
          <a:xfrm>
            <a:off x="6335600" y="8423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289"/>
          <p:cNvSpPr/>
          <p:nvPr/>
        </p:nvSpPr>
        <p:spPr>
          <a:xfrm>
            <a:off x="5192600" y="12995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289"/>
          <p:cNvSpPr/>
          <p:nvPr/>
        </p:nvSpPr>
        <p:spPr>
          <a:xfrm>
            <a:off x="5573600" y="12995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289"/>
          <p:cNvSpPr/>
          <p:nvPr/>
        </p:nvSpPr>
        <p:spPr>
          <a:xfrm>
            <a:off x="5954600" y="12995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289"/>
          <p:cNvSpPr/>
          <p:nvPr/>
        </p:nvSpPr>
        <p:spPr>
          <a:xfrm>
            <a:off x="6716600" y="8423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289"/>
          <p:cNvSpPr/>
          <p:nvPr/>
        </p:nvSpPr>
        <p:spPr>
          <a:xfrm>
            <a:off x="7097600" y="8423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289"/>
          <p:cNvSpPr/>
          <p:nvPr/>
        </p:nvSpPr>
        <p:spPr>
          <a:xfrm>
            <a:off x="6335600" y="12995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289"/>
          <p:cNvSpPr/>
          <p:nvPr/>
        </p:nvSpPr>
        <p:spPr>
          <a:xfrm>
            <a:off x="6716600" y="12995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289"/>
          <p:cNvSpPr/>
          <p:nvPr/>
        </p:nvSpPr>
        <p:spPr>
          <a:xfrm>
            <a:off x="5192600" y="20615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289"/>
          <p:cNvSpPr txBox="1"/>
          <p:nvPr/>
        </p:nvSpPr>
        <p:spPr>
          <a:xfrm>
            <a:off x="5071950" y="1692424"/>
            <a:ext cx="2545800" cy="39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solidFill>
                  <a:schemeClr val="lt1"/>
                </a:solidFill>
              </a:rPr>
              <a:t>Release 2</a:t>
            </a:r>
            <a:endParaRPr/>
          </a:p>
        </p:txBody>
      </p:sp>
      <p:sp>
        <p:nvSpPr>
          <p:cNvPr id="2868" name="Google Shape;2868;p289"/>
          <p:cNvSpPr/>
          <p:nvPr/>
        </p:nvSpPr>
        <p:spPr>
          <a:xfrm>
            <a:off x="5573600" y="20615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289"/>
          <p:cNvSpPr/>
          <p:nvPr/>
        </p:nvSpPr>
        <p:spPr>
          <a:xfrm>
            <a:off x="5192600" y="2518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289"/>
          <p:cNvSpPr/>
          <p:nvPr/>
        </p:nvSpPr>
        <p:spPr>
          <a:xfrm>
            <a:off x="5573600" y="2518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289"/>
          <p:cNvSpPr/>
          <p:nvPr/>
        </p:nvSpPr>
        <p:spPr>
          <a:xfrm>
            <a:off x="5954600" y="2518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289"/>
          <p:cNvSpPr/>
          <p:nvPr/>
        </p:nvSpPr>
        <p:spPr>
          <a:xfrm>
            <a:off x="5954600" y="20615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289"/>
          <p:cNvSpPr/>
          <p:nvPr/>
        </p:nvSpPr>
        <p:spPr>
          <a:xfrm>
            <a:off x="6335600" y="2518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289"/>
          <p:cNvSpPr/>
          <p:nvPr/>
        </p:nvSpPr>
        <p:spPr>
          <a:xfrm>
            <a:off x="6716600" y="2518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289"/>
          <p:cNvSpPr/>
          <p:nvPr/>
        </p:nvSpPr>
        <p:spPr>
          <a:xfrm>
            <a:off x="5192600" y="3280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289"/>
          <p:cNvSpPr txBox="1"/>
          <p:nvPr/>
        </p:nvSpPr>
        <p:spPr>
          <a:xfrm>
            <a:off x="5071950" y="2911624"/>
            <a:ext cx="2545800" cy="39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lang="en">
                <a:solidFill>
                  <a:schemeClr val="lt1"/>
                </a:solidFill>
              </a:rPr>
              <a:t>Release 3</a:t>
            </a:r>
            <a:endParaRPr/>
          </a:p>
        </p:txBody>
      </p:sp>
      <p:sp>
        <p:nvSpPr>
          <p:cNvPr id="2877" name="Google Shape;2877;p289"/>
          <p:cNvSpPr/>
          <p:nvPr/>
        </p:nvSpPr>
        <p:spPr>
          <a:xfrm>
            <a:off x="5573600" y="3280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289"/>
          <p:cNvSpPr/>
          <p:nvPr/>
        </p:nvSpPr>
        <p:spPr>
          <a:xfrm>
            <a:off x="5954600" y="3280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289"/>
          <p:cNvSpPr/>
          <p:nvPr/>
        </p:nvSpPr>
        <p:spPr>
          <a:xfrm>
            <a:off x="6335600" y="3280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289"/>
          <p:cNvSpPr/>
          <p:nvPr/>
        </p:nvSpPr>
        <p:spPr>
          <a:xfrm>
            <a:off x="7097600" y="3280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289"/>
          <p:cNvSpPr/>
          <p:nvPr/>
        </p:nvSpPr>
        <p:spPr>
          <a:xfrm>
            <a:off x="7478600" y="3280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289"/>
          <p:cNvSpPr/>
          <p:nvPr/>
        </p:nvSpPr>
        <p:spPr>
          <a:xfrm>
            <a:off x="6716600" y="3280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289"/>
          <p:cNvSpPr/>
          <p:nvPr/>
        </p:nvSpPr>
        <p:spPr>
          <a:xfrm>
            <a:off x="5192600" y="4042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289"/>
          <p:cNvSpPr txBox="1"/>
          <p:nvPr/>
        </p:nvSpPr>
        <p:spPr>
          <a:xfrm>
            <a:off x="5071950" y="3673625"/>
            <a:ext cx="2545800" cy="39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solidFill>
                  <a:schemeClr val="lt1"/>
                </a:solidFill>
              </a:rPr>
              <a:t>Release 4</a:t>
            </a:r>
            <a:endParaRPr/>
          </a:p>
        </p:txBody>
      </p:sp>
      <p:sp>
        <p:nvSpPr>
          <p:cNvPr id="2885" name="Google Shape;2885;p289"/>
          <p:cNvSpPr/>
          <p:nvPr/>
        </p:nvSpPr>
        <p:spPr>
          <a:xfrm>
            <a:off x="5573600" y="4042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289"/>
          <p:cNvSpPr/>
          <p:nvPr/>
        </p:nvSpPr>
        <p:spPr>
          <a:xfrm>
            <a:off x="5954600" y="4042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289"/>
          <p:cNvSpPr/>
          <p:nvPr/>
        </p:nvSpPr>
        <p:spPr>
          <a:xfrm>
            <a:off x="6335600" y="4042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289"/>
          <p:cNvSpPr/>
          <p:nvPr/>
        </p:nvSpPr>
        <p:spPr>
          <a:xfrm>
            <a:off x="6716600" y="4042738"/>
            <a:ext cx="296400" cy="30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289"/>
          <p:cNvSpPr txBox="1"/>
          <p:nvPr>
            <p:ph idx="12" type="sldNum"/>
          </p:nvPr>
        </p:nvSpPr>
        <p:spPr>
          <a:xfrm>
            <a:off x="8472450" y="4765388"/>
            <a:ext cx="548700" cy="2619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Clr>
                <a:srgbClr val="00CFFF"/>
              </a:buClr>
              <a:buFont typeface="Arial"/>
              <a:buNone/>
            </a:pPr>
            <a:fld id="{00000000-1234-1234-1234-123412341234}" type="slidenum">
              <a:rPr lang="en">
                <a:solidFill>
                  <a:srgbClr val="000000"/>
                </a:solidFill>
              </a:rPr>
              <a:t>‹#›</a:t>
            </a:fld>
            <a:endParaRPr>
              <a:solidFill>
                <a:srgbClr val="000000"/>
              </a:solidFill>
            </a:endParaRPr>
          </a:p>
        </p:txBody>
      </p:sp>
      <p:sp>
        <p:nvSpPr>
          <p:cNvPr id="2890" name="Google Shape;2890;p289"/>
          <p:cNvSpPr/>
          <p:nvPr/>
        </p:nvSpPr>
        <p:spPr>
          <a:xfrm>
            <a:off x="4891950" y="473225"/>
            <a:ext cx="3580500" cy="4043700"/>
          </a:xfrm>
          <a:prstGeom prst="rect">
            <a:avLst/>
          </a:prstGeom>
          <a:noFill/>
          <a:ln cap="flat" cmpd="sng" w="762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89"/>
          <p:cNvSpPr txBox="1"/>
          <p:nvPr/>
        </p:nvSpPr>
        <p:spPr>
          <a:xfrm>
            <a:off x="472175" y="494825"/>
            <a:ext cx="4181400" cy="28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1C304A"/>
                </a:solidFill>
                <a:latin typeface="Helvetica Neue"/>
                <a:ea typeface="Helvetica Neue"/>
                <a:cs typeface="Helvetica Neue"/>
                <a:sym typeface="Helvetica Neue"/>
              </a:rPr>
              <a:t>If you try to skip to the end, </a:t>
            </a:r>
            <a:r>
              <a:rPr b="1" lang="en" sz="3600">
                <a:solidFill>
                  <a:srgbClr val="00CFFF"/>
                </a:solidFill>
                <a:latin typeface="Helvetica Neue"/>
                <a:ea typeface="Helvetica Neue"/>
                <a:cs typeface="Helvetica Neue"/>
                <a:sym typeface="Helvetica Neue"/>
              </a:rPr>
              <a:t>you’ve destroyed iterative modularity. </a:t>
            </a:r>
            <a:r>
              <a:rPr b="1" lang="en" sz="3600">
                <a:latin typeface="Helvetica Neue"/>
                <a:ea typeface="Helvetica Neue"/>
                <a:cs typeface="Helvetica Neue"/>
                <a:sym typeface="Helvetica Neue"/>
              </a:rPr>
              <a:t>Defining this up front is waterfall.</a:t>
            </a:r>
            <a:endParaRPr sz="3600">
              <a:solidFill>
                <a:srgbClr val="1C304A"/>
              </a:solidFill>
              <a:latin typeface="Helvetica Neue"/>
              <a:ea typeface="Helvetica Neue"/>
              <a:cs typeface="Helvetica Neue"/>
              <a:sym typeface="Helvetica Neue"/>
            </a:endParaRPr>
          </a:p>
        </p:txBody>
      </p:sp>
      <p:sp>
        <p:nvSpPr>
          <p:cNvPr id="2892" name="Google Shape;2892;p289"/>
          <p:cNvSpPr txBox="1"/>
          <p:nvPr/>
        </p:nvSpPr>
        <p:spPr>
          <a:xfrm>
            <a:off x="5071950" y="443050"/>
            <a:ext cx="1159800" cy="1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C304A"/>
                </a:solidFill>
                <a:latin typeface="Helvetica Neue"/>
                <a:ea typeface="Helvetica Neue"/>
                <a:cs typeface="Helvetica Neue"/>
                <a:sym typeface="Helvetica Neue"/>
              </a:rPr>
              <a:t>Release 1</a:t>
            </a:r>
            <a:endParaRPr b="1">
              <a:solidFill>
                <a:srgbClr val="1C304A"/>
              </a:solidFill>
              <a:latin typeface="Helvetica Neue"/>
              <a:ea typeface="Helvetica Neue"/>
              <a:cs typeface="Helvetica Neue"/>
              <a:sym typeface="Helvetica Neue"/>
            </a:endParaRPr>
          </a:p>
        </p:txBody>
      </p:sp>
      <p:sp>
        <p:nvSpPr>
          <p:cNvPr id="2893" name="Google Shape;2893;p289"/>
          <p:cNvSpPr txBox="1"/>
          <p:nvPr/>
        </p:nvSpPr>
        <p:spPr>
          <a:xfrm>
            <a:off x="5071950" y="1662250"/>
            <a:ext cx="1159800" cy="1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C304A"/>
                </a:solidFill>
                <a:latin typeface="Helvetica Neue"/>
                <a:ea typeface="Helvetica Neue"/>
                <a:cs typeface="Helvetica Neue"/>
                <a:sym typeface="Helvetica Neue"/>
              </a:rPr>
              <a:t>Release 2</a:t>
            </a:r>
            <a:endParaRPr b="1">
              <a:solidFill>
                <a:srgbClr val="1C304A"/>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1C304A"/>
              </a:solidFill>
              <a:latin typeface="Helvetica Neue"/>
              <a:ea typeface="Helvetica Neue"/>
              <a:cs typeface="Helvetica Neue"/>
              <a:sym typeface="Helvetica Neue"/>
            </a:endParaRPr>
          </a:p>
        </p:txBody>
      </p:sp>
      <p:sp>
        <p:nvSpPr>
          <p:cNvPr id="2894" name="Google Shape;2894;p289"/>
          <p:cNvSpPr txBox="1"/>
          <p:nvPr/>
        </p:nvSpPr>
        <p:spPr>
          <a:xfrm>
            <a:off x="5071950" y="2881450"/>
            <a:ext cx="1159800" cy="1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C304A"/>
                </a:solidFill>
                <a:latin typeface="Helvetica Neue"/>
                <a:ea typeface="Helvetica Neue"/>
                <a:cs typeface="Helvetica Neue"/>
                <a:sym typeface="Helvetica Neue"/>
              </a:rPr>
              <a:t>Release 3</a:t>
            </a:r>
            <a:endParaRPr b="1">
              <a:solidFill>
                <a:srgbClr val="1C304A"/>
              </a:solidFill>
              <a:latin typeface="Helvetica Neue"/>
              <a:ea typeface="Helvetica Neue"/>
              <a:cs typeface="Helvetica Neue"/>
              <a:sym typeface="Helvetica Neue"/>
            </a:endParaRPr>
          </a:p>
        </p:txBody>
      </p:sp>
      <p:sp>
        <p:nvSpPr>
          <p:cNvPr id="2895" name="Google Shape;2895;p289"/>
          <p:cNvSpPr txBox="1"/>
          <p:nvPr/>
        </p:nvSpPr>
        <p:spPr>
          <a:xfrm>
            <a:off x="5071950" y="3719650"/>
            <a:ext cx="1159800" cy="1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C304A"/>
                </a:solidFill>
                <a:latin typeface="Helvetica Neue"/>
                <a:ea typeface="Helvetica Neue"/>
                <a:cs typeface="Helvetica Neue"/>
                <a:sym typeface="Helvetica Neue"/>
              </a:rPr>
              <a:t>Release 4</a:t>
            </a:r>
            <a:endParaRPr b="1">
              <a:solidFill>
                <a:srgbClr val="1C304A"/>
              </a:solidFill>
              <a:latin typeface="Helvetica Neue"/>
              <a:ea typeface="Helvetica Neue"/>
              <a:cs typeface="Helvetica Neue"/>
              <a:sym typeface="Helvetica Neue"/>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290"/>
          <p:cNvSpPr txBox="1"/>
          <p:nvPr>
            <p:ph type="ctrTitle"/>
          </p:nvPr>
        </p:nvSpPr>
        <p:spPr>
          <a:xfrm>
            <a:off x="5041500" y="587850"/>
            <a:ext cx="4102500" cy="3967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 sz="2400"/>
              <a:t>The traditional approach to solving the incompleteness problem is trying to do a “better” up-front inventory: </a:t>
            </a:r>
            <a:endParaRPr b="0" sz="2400"/>
          </a:p>
          <a:p>
            <a:pPr indent="-365760" lvl="0" marL="457200" rtl="0" algn="l">
              <a:spcBef>
                <a:spcPts val="1000"/>
              </a:spcBef>
              <a:spcAft>
                <a:spcPts val="0"/>
              </a:spcAft>
              <a:buSzPct val="100000"/>
              <a:buChar char="●"/>
            </a:pPr>
            <a:r>
              <a:rPr b="0" lang="en" sz="2400"/>
              <a:t>More time spent </a:t>
            </a:r>
            <a:endParaRPr b="0" sz="2400"/>
          </a:p>
          <a:p>
            <a:pPr indent="-365760" lvl="0" marL="457200" rtl="0" algn="l">
              <a:spcBef>
                <a:spcPts val="0"/>
              </a:spcBef>
              <a:spcAft>
                <a:spcPts val="0"/>
              </a:spcAft>
              <a:buSzPct val="100000"/>
              <a:buChar char="●"/>
            </a:pPr>
            <a:r>
              <a:rPr b="0" lang="en" sz="2400"/>
              <a:t>More people involved</a:t>
            </a:r>
            <a:endParaRPr b="0" sz="2400"/>
          </a:p>
          <a:p>
            <a:pPr indent="-365760" lvl="0" marL="457200" rtl="0" algn="l">
              <a:spcBef>
                <a:spcPts val="0"/>
              </a:spcBef>
              <a:spcAft>
                <a:spcPts val="0"/>
              </a:spcAft>
              <a:buSzPct val="100000"/>
              <a:buChar char="●"/>
            </a:pPr>
            <a:r>
              <a:rPr b="0" lang="en" sz="2400"/>
              <a:t>More “requirements,” either actual or potential, captured in writing.</a:t>
            </a:r>
            <a:endParaRPr b="0" sz="2400"/>
          </a:p>
          <a:p>
            <a:pPr indent="0" lvl="0" marL="0" rtl="0" algn="l">
              <a:spcBef>
                <a:spcPts val="0"/>
              </a:spcBef>
              <a:spcAft>
                <a:spcPts val="0"/>
              </a:spcAft>
              <a:buNone/>
            </a:pPr>
            <a:r>
              <a:t/>
            </a:r>
            <a:endParaRPr b="0" sz="2400"/>
          </a:p>
          <a:p>
            <a:pPr indent="0" lvl="0" marL="0" rtl="0" algn="ctr">
              <a:spcBef>
                <a:spcPts val="0"/>
              </a:spcBef>
              <a:spcAft>
                <a:spcPts val="0"/>
              </a:spcAft>
              <a:buNone/>
            </a:pPr>
            <a:r>
              <a:rPr lang="en" sz="2400"/>
              <a:t>It’s a fantasy </a:t>
            </a:r>
            <a:r>
              <a:rPr i="1" lang="en" sz="2400"/>
              <a:t>that doesn’t work</a:t>
            </a:r>
            <a:r>
              <a:rPr lang="en" sz="2400"/>
              <a:t>.</a:t>
            </a:r>
            <a:endParaRPr sz="2400"/>
          </a:p>
        </p:txBody>
      </p:sp>
      <p:pic>
        <p:nvPicPr>
          <p:cNvPr id="2901" name="Google Shape;2901;p290"/>
          <p:cNvPicPr preferRelativeResize="0"/>
          <p:nvPr/>
        </p:nvPicPr>
        <p:blipFill>
          <a:blip r:embed="rId3">
            <a:alphaModFix/>
          </a:blip>
          <a:stretch>
            <a:fillRect/>
          </a:stretch>
        </p:blipFill>
        <p:spPr>
          <a:xfrm>
            <a:off x="91175" y="152400"/>
            <a:ext cx="4838700" cy="4838700"/>
          </a:xfrm>
          <a:prstGeom prst="rect">
            <a:avLst/>
          </a:prstGeom>
          <a:noFill/>
          <a:ln>
            <a:noFill/>
          </a:ln>
        </p:spPr>
      </p:pic>
      <p:sp>
        <p:nvSpPr>
          <p:cNvPr id="2902" name="Google Shape;2902;p290"/>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304A"/>
        </a:solidFill>
      </p:bgPr>
    </p:bg>
    <p:spTree>
      <p:nvGrpSpPr>
        <p:cNvPr id="2906" name="Shape 2906"/>
        <p:cNvGrpSpPr/>
        <p:nvPr/>
      </p:nvGrpSpPr>
      <p:grpSpPr>
        <a:xfrm>
          <a:off x="0" y="0"/>
          <a:ext cx="0" cy="0"/>
          <a:chOff x="0" y="0"/>
          <a:chExt cx="0" cy="0"/>
        </a:xfrm>
      </p:grpSpPr>
      <p:sp>
        <p:nvSpPr>
          <p:cNvPr id="2907" name="Google Shape;2907;p291"/>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fontScale="70000" lnSpcReduction="20000"/>
          </a:bodyPr>
          <a:lstStyle/>
          <a:p>
            <a:pPr indent="0" lvl="0" marL="0" rtl="0" algn="r">
              <a:spcBef>
                <a:spcPts val="0"/>
              </a:spcBef>
              <a:spcAft>
                <a:spcPts val="0"/>
              </a:spcAft>
              <a:buNone/>
            </a:pPr>
            <a:fld id="{00000000-1234-1234-1234-123412341234}" type="slidenum">
              <a:rPr lang="en" sz="900"/>
              <a:t>‹#›</a:t>
            </a:fld>
            <a:endParaRPr sz="900"/>
          </a:p>
        </p:txBody>
      </p:sp>
      <p:sp>
        <p:nvSpPr>
          <p:cNvPr id="2908" name="Google Shape;2908;p291"/>
          <p:cNvSpPr txBox="1"/>
          <p:nvPr/>
        </p:nvSpPr>
        <p:spPr>
          <a:xfrm>
            <a:off x="689975" y="677425"/>
            <a:ext cx="7782300" cy="30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0">
                <a:solidFill>
                  <a:srgbClr val="FFFFFF"/>
                </a:solidFill>
                <a:latin typeface="Helvetica Neue"/>
                <a:ea typeface="Helvetica Neue"/>
                <a:cs typeface="Helvetica Neue"/>
                <a:sym typeface="Helvetica Neue"/>
              </a:rPr>
              <a:t>You cannot achieve a different output</a:t>
            </a:r>
            <a:r>
              <a:rPr b="1" lang="en" sz="5000">
                <a:solidFill>
                  <a:srgbClr val="00CFFF"/>
                </a:solidFill>
                <a:latin typeface="Helvetica Neue"/>
                <a:ea typeface="Helvetica Neue"/>
                <a:cs typeface="Helvetica Neue"/>
                <a:sym typeface="Helvetica Neue"/>
              </a:rPr>
              <a:t> unless you change </a:t>
            </a:r>
            <a:r>
              <a:rPr b="1" lang="en" sz="5000">
                <a:solidFill>
                  <a:schemeClr val="lt1"/>
                </a:solidFill>
                <a:latin typeface="Helvetica Neue"/>
                <a:ea typeface="Helvetica Neue"/>
                <a:cs typeface="Helvetica Neue"/>
                <a:sym typeface="Helvetica Neue"/>
              </a:rPr>
              <a:t>the input.</a:t>
            </a:r>
            <a:endParaRPr b="1" sz="5000">
              <a:solidFill>
                <a:schemeClr val="lt1"/>
              </a:solidFill>
              <a:latin typeface="Helvetica Neue"/>
              <a:ea typeface="Helvetica Neue"/>
              <a:cs typeface="Helvetica Neue"/>
              <a:sym typeface="Helvetica Neue"/>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12" name="Shape 2912"/>
        <p:cNvGrpSpPr/>
        <p:nvPr/>
      </p:nvGrpSpPr>
      <p:grpSpPr>
        <a:xfrm>
          <a:off x="0" y="0"/>
          <a:ext cx="0" cy="0"/>
          <a:chOff x="0" y="0"/>
          <a:chExt cx="0" cy="0"/>
        </a:xfrm>
      </p:grpSpPr>
      <p:sp>
        <p:nvSpPr>
          <p:cNvPr id="2913" name="Google Shape;2913;p292"/>
          <p:cNvSpPr/>
          <p:nvPr/>
        </p:nvSpPr>
        <p:spPr>
          <a:xfrm>
            <a:off x="6731980"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292"/>
          <p:cNvSpPr txBox="1"/>
          <p:nvPr/>
        </p:nvSpPr>
        <p:spPr>
          <a:xfrm>
            <a:off x="6635597" y="477460"/>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Arial"/>
              <a:buNone/>
            </a:pPr>
            <a:r>
              <a:rPr lang="en"/>
              <a:t>Release 1</a:t>
            </a:r>
            <a:endParaRPr/>
          </a:p>
        </p:txBody>
      </p:sp>
      <p:sp>
        <p:nvSpPr>
          <p:cNvPr id="2915" name="Google Shape;2915;p292"/>
          <p:cNvSpPr/>
          <p:nvPr/>
        </p:nvSpPr>
        <p:spPr>
          <a:xfrm>
            <a:off x="7036345"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292"/>
          <p:cNvSpPr/>
          <p:nvPr/>
        </p:nvSpPr>
        <p:spPr>
          <a:xfrm>
            <a:off x="7340710"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292"/>
          <p:cNvSpPr/>
          <p:nvPr/>
        </p:nvSpPr>
        <p:spPr>
          <a:xfrm>
            <a:off x="7645075"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292"/>
          <p:cNvSpPr/>
          <p:nvPr/>
        </p:nvSpPr>
        <p:spPr>
          <a:xfrm>
            <a:off x="6731980"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292"/>
          <p:cNvSpPr/>
          <p:nvPr/>
        </p:nvSpPr>
        <p:spPr>
          <a:xfrm>
            <a:off x="7036345"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292"/>
          <p:cNvSpPr/>
          <p:nvPr/>
        </p:nvSpPr>
        <p:spPr>
          <a:xfrm>
            <a:off x="7340710"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292"/>
          <p:cNvSpPr/>
          <p:nvPr/>
        </p:nvSpPr>
        <p:spPr>
          <a:xfrm>
            <a:off x="7949440"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292"/>
          <p:cNvSpPr/>
          <p:nvPr/>
        </p:nvSpPr>
        <p:spPr>
          <a:xfrm>
            <a:off x="8253805" y="85000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292"/>
          <p:cNvSpPr/>
          <p:nvPr/>
        </p:nvSpPr>
        <p:spPr>
          <a:xfrm>
            <a:off x="7645075"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292"/>
          <p:cNvSpPr/>
          <p:nvPr/>
        </p:nvSpPr>
        <p:spPr>
          <a:xfrm>
            <a:off x="7949440" y="11932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292"/>
          <p:cNvSpPr/>
          <p:nvPr/>
        </p:nvSpPr>
        <p:spPr>
          <a:xfrm>
            <a:off x="6731980" y="176535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292"/>
          <p:cNvSpPr txBox="1"/>
          <p:nvPr/>
        </p:nvSpPr>
        <p:spPr>
          <a:xfrm>
            <a:off x="6635597" y="1412029"/>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Release 2</a:t>
            </a:r>
            <a:endParaRPr/>
          </a:p>
        </p:txBody>
      </p:sp>
      <p:sp>
        <p:nvSpPr>
          <p:cNvPr id="2927" name="Google Shape;2927;p292"/>
          <p:cNvSpPr/>
          <p:nvPr/>
        </p:nvSpPr>
        <p:spPr>
          <a:xfrm>
            <a:off x="7036345" y="176535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292"/>
          <p:cNvSpPr/>
          <p:nvPr/>
        </p:nvSpPr>
        <p:spPr>
          <a:xfrm>
            <a:off x="6731980"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292"/>
          <p:cNvSpPr/>
          <p:nvPr/>
        </p:nvSpPr>
        <p:spPr>
          <a:xfrm>
            <a:off x="7036345"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292"/>
          <p:cNvSpPr/>
          <p:nvPr/>
        </p:nvSpPr>
        <p:spPr>
          <a:xfrm>
            <a:off x="7340710"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292"/>
          <p:cNvSpPr/>
          <p:nvPr/>
        </p:nvSpPr>
        <p:spPr>
          <a:xfrm>
            <a:off x="7340710" y="176535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292"/>
          <p:cNvSpPr/>
          <p:nvPr/>
        </p:nvSpPr>
        <p:spPr>
          <a:xfrm>
            <a:off x="7645075"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292"/>
          <p:cNvSpPr/>
          <p:nvPr/>
        </p:nvSpPr>
        <p:spPr>
          <a:xfrm>
            <a:off x="7949440" y="210860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292"/>
          <p:cNvSpPr/>
          <p:nvPr/>
        </p:nvSpPr>
        <p:spPr>
          <a:xfrm>
            <a:off x="673198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292"/>
          <p:cNvSpPr txBox="1"/>
          <p:nvPr/>
        </p:nvSpPr>
        <p:spPr>
          <a:xfrm>
            <a:off x="6635597" y="2327373"/>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lang="en"/>
              <a:t>Release 3</a:t>
            </a:r>
            <a:endParaRPr/>
          </a:p>
        </p:txBody>
      </p:sp>
      <p:sp>
        <p:nvSpPr>
          <p:cNvPr id="2936" name="Google Shape;2936;p292"/>
          <p:cNvSpPr/>
          <p:nvPr/>
        </p:nvSpPr>
        <p:spPr>
          <a:xfrm>
            <a:off x="7036345"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292"/>
          <p:cNvSpPr/>
          <p:nvPr/>
        </p:nvSpPr>
        <p:spPr>
          <a:xfrm>
            <a:off x="734071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292"/>
          <p:cNvSpPr/>
          <p:nvPr/>
        </p:nvSpPr>
        <p:spPr>
          <a:xfrm>
            <a:off x="7645075"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292"/>
          <p:cNvSpPr/>
          <p:nvPr/>
        </p:nvSpPr>
        <p:spPr>
          <a:xfrm>
            <a:off x="825383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292"/>
          <p:cNvSpPr/>
          <p:nvPr/>
        </p:nvSpPr>
        <p:spPr>
          <a:xfrm>
            <a:off x="8558195"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292"/>
          <p:cNvSpPr/>
          <p:nvPr/>
        </p:nvSpPr>
        <p:spPr>
          <a:xfrm>
            <a:off x="7949440" y="268069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292"/>
          <p:cNvSpPr/>
          <p:nvPr/>
        </p:nvSpPr>
        <p:spPr>
          <a:xfrm>
            <a:off x="1453939" y="84762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292"/>
          <p:cNvSpPr/>
          <p:nvPr/>
        </p:nvSpPr>
        <p:spPr>
          <a:xfrm>
            <a:off x="1578921" y="114541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292"/>
          <p:cNvSpPr/>
          <p:nvPr/>
        </p:nvSpPr>
        <p:spPr>
          <a:xfrm>
            <a:off x="1944318" y="120262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292"/>
          <p:cNvSpPr/>
          <p:nvPr/>
        </p:nvSpPr>
        <p:spPr>
          <a:xfrm>
            <a:off x="1865632" y="79463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292"/>
          <p:cNvSpPr/>
          <p:nvPr/>
        </p:nvSpPr>
        <p:spPr>
          <a:xfrm>
            <a:off x="477955" y="246380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292"/>
          <p:cNvSpPr/>
          <p:nvPr/>
        </p:nvSpPr>
        <p:spPr>
          <a:xfrm>
            <a:off x="1491436" y="2464197"/>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292"/>
          <p:cNvSpPr/>
          <p:nvPr/>
        </p:nvSpPr>
        <p:spPr>
          <a:xfrm>
            <a:off x="1917548" y="257861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292"/>
          <p:cNvSpPr/>
          <p:nvPr/>
        </p:nvSpPr>
        <p:spPr>
          <a:xfrm>
            <a:off x="6731980"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292"/>
          <p:cNvSpPr txBox="1"/>
          <p:nvPr/>
        </p:nvSpPr>
        <p:spPr>
          <a:xfrm>
            <a:off x="6635597" y="2899463"/>
            <a:ext cx="2033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Release 4</a:t>
            </a:r>
            <a:endParaRPr/>
          </a:p>
        </p:txBody>
      </p:sp>
      <p:sp>
        <p:nvSpPr>
          <p:cNvPr id="2951" name="Google Shape;2951;p292"/>
          <p:cNvSpPr/>
          <p:nvPr/>
        </p:nvSpPr>
        <p:spPr>
          <a:xfrm>
            <a:off x="7036345"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292"/>
          <p:cNvSpPr/>
          <p:nvPr/>
        </p:nvSpPr>
        <p:spPr>
          <a:xfrm>
            <a:off x="7340710"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292"/>
          <p:cNvSpPr/>
          <p:nvPr/>
        </p:nvSpPr>
        <p:spPr>
          <a:xfrm>
            <a:off x="7645075"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292"/>
          <p:cNvSpPr/>
          <p:nvPr/>
        </p:nvSpPr>
        <p:spPr>
          <a:xfrm>
            <a:off x="7949440" y="325278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292"/>
          <p:cNvSpPr/>
          <p:nvPr/>
        </p:nvSpPr>
        <p:spPr>
          <a:xfrm>
            <a:off x="1695046" y="285291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292"/>
          <p:cNvSpPr/>
          <p:nvPr/>
        </p:nvSpPr>
        <p:spPr>
          <a:xfrm>
            <a:off x="2060443" y="291012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292"/>
          <p:cNvSpPr/>
          <p:nvPr/>
        </p:nvSpPr>
        <p:spPr>
          <a:xfrm>
            <a:off x="1539404" y="319318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292"/>
          <p:cNvSpPr/>
          <p:nvPr/>
        </p:nvSpPr>
        <p:spPr>
          <a:xfrm flipH="1">
            <a:off x="1149356" y="784538"/>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292"/>
          <p:cNvSpPr/>
          <p:nvPr/>
        </p:nvSpPr>
        <p:spPr>
          <a:xfrm flipH="1">
            <a:off x="652956" y="312075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292"/>
          <p:cNvSpPr/>
          <p:nvPr/>
        </p:nvSpPr>
        <p:spPr>
          <a:xfrm flipH="1">
            <a:off x="1024374" y="108233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292"/>
          <p:cNvSpPr/>
          <p:nvPr/>
        </p:nvSpPr>
        <p:spPr>
          <a:xfrm flipH="1">
            <a:off x="658976" y="113954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292"/>
          <p:cNvSpPr/>
          <p:nvPr/>
        </p:nvSpPr>
        <p:spPr>
          <a:xfrm flipH="1">
            <a:off x="442369" y="78875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292"/>
          <p:cNvSpPr/>
          <p:nvPr/>
        </p:nvSpPr>
        <p:spPr>
          <a:xfrm flipH="1">
            <a:off x="754772" y="80050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292"/>
          <p:cNvSpPr/>
          <p:nvPr/>
        </p:nvSpPr>
        <p:spPr>
          <a:xfrm flipH="1">
            <a:off x="860440" y="240111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292"/>
          <p:cNvSpPr/>
          <p:nvPr/>
        </p:nvSpPr>
        <p:spPr>
          <a:xfrm flipH="1">
            <a:off x="602348" y="266953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292"/>
          <p:cNvSpPr/>
          <p:nvPr/>
        </p:nvSpPr>
        <p:spPr>
          <a:xfrm flipH="1">
            <a:off x="1175829" y="247007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292"/>
          <p:cNvSpPr/>
          <p:nvPr/>
        </p:nvSpPr>
        <p:spPr>
          <a:xfrm flipH="1">
            <a:off x="919695" y="2770598"/>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292"/>
          <p:cNvSpPr/>
          <p:nvPr/>
        </p:nvSpPr>
        <p:spPr>
          <a:xfrm flipH="1">
            <a:off x="1307261" y="2773742"/>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292"/>
          <p:cNvSpPr/>
          <p:nvPr/>
        </p:nvSpPr>
        <p:spPr>
          <a:xfrm flipH="1">
            <a:off x="1111401" y="3077411"/>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292"/>
          <p:cNvSpPr txBox="1"/>
          <p:nvPr>
            <p:ph idx="12" type="sldNum"/>
          </p:nvPr>
        </p:nvSpPr>
        <p:spPr>
          <a:xfrm>
            <a:off x="8472450" y="4340738"/>
            <a:ext cx="548700" cy="2619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Clr>
                <a:srgbClr val="00CFFF"/>
              </a:buClr>
              <a:buFont typeface="Arial"/>
              <a:buNone/>
            </a:pPr>
            <a:fld id="{00000000-1234-1234-1234-123412341234}" type="slidenum">
              <a:rPr lang="en"/>
              <a:t>‹#›</a:t>
            </a:fld>
            <a:endParaRPr/>
          </a:p>
        </p:txBody>
      </p:sp>
      <p:sp>
        <p:nvSpPr>
          <p:cNvPr id="2971" name="Google Shape;2971;p292"/>
          <p:cNvSpPr txBox="1"/>
          <p:nvPr/>
        </p:nvSpPr>
        <p:spPr>
          <a:xfrm>
            <a:off x="232100" y="1540000"/>
            <a:ext cx="2133900" cy="1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indent="0" lvl="0" marL="0" rtl="0" algn="ctr">
              <a:spcBef>
                <a:spcPts val="1000"/>
              </a:spcBef>
              <a:spcAft>
                <a:spcPts val="0"/>
              </a:spcAft>
              <a:buNone/>
            </a:pPr>
            <a:r>
              <a:rPr lang="en" sz="1800">
                <a:latin typeface="Helvetica Neue"/>
                <a:ea typeface="Helvetica Neue"/>
                <a:cs typeface="Helvetica Neue"/>
                <a:sym typeface="Helvetica Neue"/>
              </a:rPr>
              <a:t>User needs</a:t>
            </a:r>
            <a:endParaRPr sz="1800">
              <a:latin typeface="Helvetica Neue"/>
              <a:ea typeface="Helvetica Neue"/>
              <a:cs typeface="Helvetica Neue"/>
              <a:sym typeface="Helvetica Neue"/>
            </a:endParaRPr>
          </a:p>
        </p:txBody>
      </p:sp>
      <p:sp>
        <p:nvSpPr>
          <p:cNvPr id="2972" name="Google Shape;2972;p292"/>
          <p:cNvSpPr txBox="1"/>
          <p:nvPr/>
        </p:nvSpPr>
        <p:spPr>
          <a:xfrm>
            <a:off x="4887138" y="106526"/>
            <a:ext cx="11172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Backlog</a:t>
            </a:r>
            <a:endParaRPr b="1" sz="1800">
              <a:solidFill>
                <a:srgbClr val="FF0000"/>
              </a:solidFill>
            </a:endParaRPr>
          </a:p>
        </p:txBody>
      </p:sp>
      <p:sp>
        <p:nvSpPr>
          <p:cNvPr id="2973" name="Google Shape;2973;p292"/>
          <p:cNvSpPr/>
          <p:nvPr/>
        </p:nvSpPr>
        <p:spPr>
          <a:xfrm>
            <a:off x="5353759" y="3125099"/>
            <a:ext cx="705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92"/>
          <p:cNvSpPr/>
          <p:nvPr/>
        </p:nvSpPr>
        <p:spPr>
          <a:xfrm>
            <a:off x="5353759" y="3241661"/>
            <a:ext cx="705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92"/>
          <p:cNvSpPr/>
          <p:nvPr/>
        </p:nvSpPr>
        <p:spPr>
          <a:xfrm>
            <a:off x="5353759" y="3358223"/>
            <a:ext cx="705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92"/>
          <p:cNvSpPr/>
          <p:nvPr/>
        </p:nvSpPr>
        <p:spPr>
          <a:xfrm>
            <a:off x="5271237" y="79001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292"/>
          <p:cNvSpPr/>
          <p:nvPr/>
        </p:nvSpPr>
        <p:spPr>
          <a:xfrm>
            <a:off x="5273344" y="1081895"/>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292"/>
          <p:cNvSpPr/>
          <p:nvPr/>
        </p:nvSpPr>
        <p:spPr>
          <a:xfrm>
            <a:off x="5272286" y="1373787"/>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292"/>
          <p:cNvSpPr/>
          <p:nvPr/>
        </p:nvSpPr>
        <p:spPr>
          <a:xfrm>
            <a:off x="5274393" y="1665669"/>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292"/>
          <p:cNvSpPr/>
          <p:nvPr/>
        </p:nvSpPr>
        <p:spPr>
          <a:xfrm>
            <a:off x="5271247" y="1957560"/>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292"/>
          <p:cNvSpPr/>
          <p:nvPr/>
        </p:nvSpPr>
        <p:spPr>
          <a:xfrm>
            <a:off x="5273354" y="2249443"/>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292"/>
          <p:cNvSpPr/>
          <p:nvPr/>
        </p:nvSpPr>
        <p:spPr>
          <a:xfrm>
            <a:off x="5272296" y="2541334"/>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292"/>
          <p:cNvSpPr/>
          <p:nvPr/>
        </p:nvSpPr>
        <p:spPr>
          <a:xfrm>
            <a:off x="5274403" y="2833216"/>
            <a:ext cx="237000" cy="229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292"/>
          <p:cNvSpPr txBox="1"/>
          <p:nvPr/>
        </p:nvSpPr>
        <p:spPr>
          <a:xfrm>
            <a:off x="7148424" y="106525"/>
            <a:ext cx="1230300" cy="1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a:ea typeface="Helvetica Neue"/>
                <a:cs typeface="Helvetica Neue"/>
                <a:sym typeface="Helvetica Neue"/>
              </a:rPr>
              <a:t>Delivery</a:t>
            </a:r>
            <a:endParaRPr sz="1800">
              <a:latin typeface="Helvetica Neue"/>
              <a:ea typeface="Helvetica Neue"/>
              <a:cs typeface="Helvetica Neue"/>
              <a:sym typeface="Helvetica Neue"/>
            </a:endParaRPr>
          </a:p>
        </p:txBody>
      </p:sp>
      <p:sp>
        <p:nvSpPr>
          <p:cNvPr id="2985" name="Google Shape;2985;p292"/>
          <p:cNvSpPr txBox="1"/>
          <p:nvPr/>
        </p:nvSpPr>
        <p:spPr>
          <a:xfrm>
            <a:off x="991775" y="3778775"/>
            <a:ext cx="7809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Two key artifacts bridge contracting and agile software development: the </a:t>
            </a:r>
            <a:r>
              <a:rPr b="1" lang="en" sz="2400">
                <a:latin typeface="Helvetica Neue"/>
                <a:ea typeface="Helvetica Neue"/>
                <a:cs typeface="Helvetica Neue"/>
                <a:sym typeface="Helvetica Neue"/>
              </a:rPr>
              <a:t>product vision </a:t>
            </a:r>
            <a:r>
              <a:rPr lang="en" sz="2400">
                <a:latin typeface="Helvetica Neue Light"/>
                <a:ea typeface="Helvetica Neue Light"/>
                <a:cs typeface="Helvetica Neue Light"/>
                <a:sym typeface="Helvetica Neue Light"/>
              </a:rPr>
              <a:t>and a </a:t>
            </a:r>
            <a:r>
              <a:rPr b="1" lang="en" sz="2400">
                <a:latin typeface="Helvetica Neue"/>
                <a:ea typeface="Helvetica Neue"/>
                <a:cs typeface="Helvetica Neue"/>
                <a:sym typeface="Helvetica Neue"/>
              </a:rPr>
              <a:t>prioritized</a:t>
            </a:r>
            <a:r>
              <a:rPr lang="en" sz="2400">
                <a:latin typeface="Helvetica Neue Light"/>
                <a:ea typeface="Helvetica Neue Light"/>
                <a:cs typeface="Helvetica Neue Light"/>
                <a:sym typeface="Helvetica Neue Light"/>
              </a:rPr>
              <a:t> </a:t>
            </a:r>
            <a:r>
              <a:rPr b="1" lang="en" sz="2400">
                <a:latin typeface="Helvetica Neue"/>
                <a:ea typeface="Helvetica Neue"/>
                <a:cs typeface="Helvetica Neue"/>
                <a:sym typeface="Helvetica Neue"/>
              </a:rPr>
              <a:t>backlog </a:t>
            </a:r>
            <a:r>
              <a:rPr lang="en" sz="2400">
                <a:latin typeface="Helvetica Neue Light"/>
                <a:ea typeface="Helvetica Neue Light"/>
                <a:cs typeface="Helvetica Neue Light"/>
                <a:sym typeface="Helvetica Neue Light"/>
              </a:rPr>
              <a:t>of work to do.</a:t>
            </a:r>
            <a:endParaRPr sz="2400">
              <a:latin typeface="Helvetica Neue Light"/>
              <a:ea typeface="Helvetica Neue Light"/>
              <a:cs typeface="Helvetica Neue Light"/>
              <a:sym typeface="Helvetica Neue Light"/>
            </a:endParaRPr>
          </a:p>
        </p:txBody>
      </p:sp>
      <p:sp>
        <p:nvSpPr>
          <p:cNvPr id="2986" name="Google Shape;2986;p292"/>
          <p:cNvSpPr txBox="1"/>
          <p:nvPr/>
        </p:nvSpPr>
        <p:spPr>
          <a:xfrm>
            <a:off x="3050" y="199350"/>
            <a:ext cx="2592000" cy="1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Organizational goals</a:t>
            </a:r>
            <a:endParaRPr sz="1800">
              <a:latin typeface="Helvetica Neue"/>
              <a:ea typeface="Helvetica Neue"/>
              <a:cs typeface="Helvetica Neue"/>
              <a:sym typeface="Helvetica Neue"/>
            </a:endParaRPr>
          </a:p>
        </p:txBody>
      </p:sp>
      <p:sp>
        <p:nvSpPr>
          <p:cNvPr id="2987" name="Google Shape;2987;p292"/>
          <p:cNvSpPr/>
          <p:nvPr/>
        </p:nvSpPr>
        <p:spPr>
          <a:xfrm>
            <a:off x="2712200" y="1064925"/>
            <a:ext cx="2033700" cy="2094000"/>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0000"/>
                </a:solidFill>
              </a:rPr>
              <a:t>Product vision</a:t>
            </a:r>
            <a:endParaRPr b="1" sz="1700">
              <a:solidFill>
                <a:srgbClr val="FF0000"/>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sp>
        <p:nvSpPr>
          <p:cNvPr id="2992" name="Google Shape;2992;p293"/>
          <p:cNvSpPr txBox="1"/>
          <p:nvPr/>
        </p:nvSpPr>
        <p:spPr>
          <a:xfrm>
            <a:off x="5155959" y="1508939"/>
            <a:ext cx="3865200" cy="3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chemeClr val="dk1"/>
                </a:solidFill>
                <a:latin typeface="Helvetica Neue Light"/>
                <a:ea typeface="Helvetica Neue Light"/>
                <a:cs typeface="Helvetica Neue Light"/>
                <a:sym typeface="Helvetica Neue Light"/>
              </a:rPr>
              <a:t>Adhering to Agile principles means that government as a </a:t>
            </a:r>
            <a:r>
              <a:rPr b="1" lang="en" sz="2200">
                <a:solidFill>
                  <a:schemeClr val="dk1"/>
                </a:solidFill>
                <a:latin typeface="Helvetica Neue"/>
                <a:ea typeface="Helvetica Neue"/>
                <a:cs typeface="Helvetica Neue"/>
                <a:sym typeface="Helvetica Neue"/>
              </a:rPr>
              <a:t>buyer must be descriptive,</a:t>
            </a:r>
            <a:r>
              <a:rPr lang="en" sz="2200">
                <a:solidFill>
                  <a:schemeClr val="dk1"/>
                </a:solidFill>
                <a:latin typeface="Helvetica Neue Light"/>
                <a:ea typeface="Helvetica Neue Light"/>
                <a:cs typeface="Helvetica Neue Light"/>
                <a:sym typeface="Helvetica Neue Light"/>
              </a:rPr>
              <a:t> </a:t>
            </a:r>
            <a:r>
              <a:rPr b="1" lang="en" sz="2200">
                <a:solidFill>
                  <a:schemeClr val="dk1"/>
                </a:solidFill>
                <a:latin typeface="Helvetica Neue"/>
                <a:ea typeface="Helvetica Neue"/>
                <a:cs typeface="Helvetica Neue"/>
                <a:sym typeface="Helvetica Neue"/>
              </a:rPr>
              <a:t>not </a:t>
            </a:r>
            <a:r>
              <a:rPr b="1" i="1" lang="en" sz="2200">
                <a:solidFill>
                  <a:schemeClr val="dk1"/>
                </a:solidFill>
                <a:latin typeface="Helvetica Neue"/>
                <a:ea typeface="Helvetica Neue"/>
                <a:cs typeface="Helvetica Neue"/>
                <a:sym typeface="Helvetica Neue"/>
              </a:rPr>
              <a:t>prescriptive</a:t>
            </a:r>
            <a:r>
              <a:rPr lang="en" sz="2200">
                <a:solidFill>
                  <a:schemeClr val="dk1"/>
                </a:solidFill>
                <a:latin typeface="Helvetica Neue Light"/>
                <a:ea typeface="Helvetica Neue Light"/>
                <a:cs typeface="Helvetica Neue Light"/>
                <a:sym typeface="Helvetica Neue Light"/>
              </a:rPr>
              <a:t>. </a:t>
            </a:r>
            <a:endParaRPr sz="2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2200" strike="sngStrike">
              <a:latin typeface="Helvetica Neue Light"/>
              <a:ea typeface="Helvetica Neue Light"/>
              <a:cs typeface="Helvetica Neue Light"/>
              <a:sym typeface="Helvetica Neue Light"/>
            </a:endParaRPr>
          </a:p>
        </p:txBody>
      </p:sp>
      <p:pic>
        <p:nvPicPr>
          <p:cNvPr id="2993" name="Google Shape;2993;p293"/>
          <p:cNvPicPr preferRelativeResize="0"/>
          <p:nvPr/>
        </p:nvPicPr>
        <p:blipFill rotWithShape="1">
          <a:blip r:embed="rId3">
            <a:alphaModFix/>
          </a:blip>
          <a:srcRect b="0" l="25766" r="0" t="1835"/>
          <a:stretch/>
        </p:blipFill>
        <p:spPr>
          <a:xfrm>
            <a:off x="298175" y="1450556"/>
            <a:ext cx="4535624" cy="3376000"/>
          </a:xfrm>
          <a:prstGeom prst="rect">
            <a:avLst/>
          </a:prstGeom>
          <a:noFill/>
          <a:ln>
            <a:noFill/>
          </a:ln>
        </p:spPr>
      </p:pic>
      <p:sp>
        <p:nvSpPr>
          <p:cNvPr id="2994" name="Google Shape;2994;p293"/>
          <p:cNvSpPr txBox="1"/>
          <p:nvPr>
            <p:ph idx="12" type="sldNum"/>
          </p:nvPr>
        </p:nvSpPr>
        <p:spPr>
          <a:xfrm>
            <a:off x="8472457" y="4663216"/>
            <a:ext cx="548700" cy="393600"/>
          </a:xfrm>
          <a:prstGeom prst="rect">
            <a:avLst/>
          </a:prstGeom>
        </p:spPr>
        <p:txBody>
          <a:bodyPr anchorCtr="0" anchor="ctr" bIns="34275" lIns="34275" spcFirstLastPara="1" rIns="34275" wrap="square" tIns="34275">
            <a:normAutofit/>
          </a:bodyPr>
          <a:lstStyle/>
          <a:p>
            <a:pPr indent="0" lvl="0" marL="0" rtl="0" algn="r">
              <a:spcBef>
                <a:spcPts val="0"/>
              </a:spcBef>
              <a:spcAft>
                <a:spcPts val="0"/>
              </a:spcAft>
              <a:buClr>
                <a:srgbClr val="000000"/>
              </a:buClr>
              <a:buSzPts val="1100"/>
              <a:buFont typeface="Arial"/>
              <a:buNone/>
            </a:pPr>
            <a:fld id="{00000000-1234-1234-1234-123412341234}" type="slidenum">
              <a:rPr lang="en" sz="600"/>
              <a:t>‹#›</a:t>
            </a:fld>
            <a:endParaRPr sz="600"/>
          </a:p>
        </p:txBody>
      </p:sp>
      <p:sp>
        <p:nvSpPr>
          <p:cNvPr id="2995" name="Google Shape;2995;p293"/>
          <p:cNvSpPr txBox="1"/>
          <p:nvPr/>
        </p:nvSpPr>
        <p:spPr>
          <a:xfrm>
            <a:off x="298172" y="214675"/>
            <a:ext cx="81597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Contracts must also change to support this new, Agile approach</a:t>
            </a:r>
            <a:endParaRPr b="1" sz="2600">
              <a:solidFill>
                <a:srgbClr val="046B99"/>
              </a:solidFill>
              <a:latin typeface="Helvetica Neue"/>
              <a:ea typeface="Helvetica Neue"/>
              <a:cs typeface="Helvetica Neue"/>
              <a:sym typeface="Helvetica Neue"/>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294"/>
          <p:cNvSpPr/>
          <p:nvPr/>
        </p:nvSpPr>
        <p:spPr>
          <a:xfrm>
            <a:off x="4617723" y="1336275"/>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3001" name="Google Shape;3001;p294"/>
          <p:cNvSpPr/>
          <p:nvPr/>
        </p:nvSpPr>
        <p:spPr>
          <a:xfrm>
            <a:off x="635773" y="3663453"/>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3002" name="Google Shape;3002;p294"/>
          <p:cNvSpPr/>
          <p:nvPr/>
        </p:nvSpPr>
        <p:spPr>
          <a:xfrm>
            <a:off x="635773" y="2508703"/>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3003" name="Google Shape;3003;p294"/>
          <p:cNvSpPr txBox="1"/>
          <p:nvPr>
            <p:ph idx="2" type="body"/>
          </p:nvPr>
        </p:nvSpPr>
        <p:spPr>
          <a:xfrm>
            <a:off x="1405375" y="3491916"/>
            <a:ext cx="2907900" cy="104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Leverage </a:t>
            </a:r>
            <a:r>
              <a:rPr b="1" lang="en" sz="1400">
                <a:solidFill>
                  <a:schemeClr val="dk1"/>
                </a:solidFill>
              </a:rPr>
              <a:t>open-source software</a:t>
            </a:r>
            <a:r>
              <a:rPr lang="en" sz="1400">
                <a:solidFill>
                  <a:schemeClr val="dk1"/>
                </a:solidFill>
              </a:rPr>
              <a:t>, and select modern tech stacks to ensure long-term sustainability</a:t>
            </a:r>
            <a:endParaRPr sz="1400">
              <a:solidFill>
                <a:schemeClr val="dk1"/>
              </a:solidFill>
            </a:endParaRPr>
          </a:p>
        </p:txBody>
      </p:sp>
      <p:sp>
        <p:nvSpPr>
          <p:cNvPr id="3004" name="Google Shape;3004;p294"/>
          <p:cNvSpPr txBox="1"/>
          <p:nvPr>
            <p:ph idx="1" type="body"/>
          </p:nvPr>
        </p:nvSpPr>
        <p:spPr>
          <a:xfrm>
            <a:off x="1405375" y="2387691"/>
            <a:ext cx="2907900" cy="883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1400">
                <a:solidFill>
                  <a:schemeClr val="dk1"/>
                </a:solidFill>
              </a:rPr>
              <a:t>Find vendors that use </a:t>
            </a:r>
            <a:r>
              <a:rPr b="1" lang="en" sz="1400">
                <a:solidFill>
                  <a:schemeClr val="dk1"/>
                </a:solidFill>
              </a:rPr>
              <a:t>human-centered design</a:t>
            </a:r>
            <a:r>
              <a:rPr lang="en" sz="1400">
                <a:solidFill>
                  <a:schemeClr val="dk1"/>
                </a:solidFill>
              </a:rPr>
              <a:t> to focus on software that meets people’s needs</a:t>
            </a:r>
            <a:endParaRPr sz="1400">
              <a:solidFill>
                <a:srgbClr val="1C304A"/>
              </a:solidFill>
            </a:endParaRPr>
          </a:p>
        </p:txBody>
      </p:sp>
      <p:pic>
        <p:nvPicPr>
          <p:cNvPr descr="icon-user-18f-genericized.png" id="3005" name="Google Shape;3005;p294"/>
          <p:cNvPicPr preferRelativeResize="0"/>
          <p:nvPr/>
        </p:nvPicPr>
        <p:blipFill>
          <a:blip r:embed="rId3">
            <a:alphaModFix/>
          </a:blip>
          <a:stretch>
            <a:fillRect/>
          </a:stretch>
        </p:blipFill>
        <p:spPr>
          <a:xfrm>
            <a:off x="772700" y="2628734"/>
            <a:ext cx="384346" cy="372815"/>
          </a:xfrm>
          <a:prstGeom prst="rect">
            <a:avLst/>
          </a:prstGeom>
          <a:noFill/>
          <a:ln>
            <a:noFill/>
          </a:ln>
        </p:spPr>
      </p:pic>
      <p:sp>
        <p:nvSpPr>
          <p:cNvPr id="3006" name="Google Shape;3006;p294"/>
          <p:cNvSpPr txBox="1"/>
          <p:nvPr>
            <p:ph idx="3" type="subTitle"/>
          </p:nvPr>
        </p:nvSpPr>
        <p:spPr>
          <a:xfrm>
            <a:off x="5520775" y="1210500"/>
            <a:ext cx="3398400" cy="104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1400">
                <a:solidFill>
                  <a:schemeClr val="dk1"/>
                </a:solidFill>
              </a:rPr>
              <a:t>Structure contracts to </a:t>
            </a:r>
            <a:r>
              <a:rPr lang="en" sz="1400">
                <a:solidFill>
                  <a:schemeClr val="dk1"/>
                </a:solidFill>
              </a:rPr>
              <a:t>lower costs and avoid vendor lock-in</a:t>
            </a:r>
            <a:r>
              <a:rPr b="0" lang="en" sz="1400">
                <a:solidFill>
                  <a:schemeClr val="dk1"/>
                </a:solidFill>
              </a:rPr>
              <a:t>. Reduce switching costs.</a:t>
            </a:r>
            <a:r>
              <a:rPr lang="en" sz="1400">
                <a:solidFill>
                  <a:schemeClr val="dk1"/>
                </a:solidFill>
              </a:rPr>
              <a:t> </a:t>
            </a:r>
            <a:endParaRPr sz="1400">
              <a:solidFill>
                <a:srgbClr val="1C304A"/>
              </a:solidFill>
            </a:endParaRPr>
          </a:p>
        </p:txBody>
      </p:sp>
      <p:pic>
        <p:nvPicPr>
          <p:cNvPr descr="icon-nodes.png" id="3007" name="Google Shape;3007;p294"/>
          <p:cNvPicPr preferRelativeResize="0"/>
          <p:nvPr/>
        </p:nvPicPr>
        <p:blipFill>
          <a:blip r:embed="rId4">
            <a:alphaModFix/>
          </a:blip>
          <a:stretch>
            <a:fillRect/>
          </a:stretch>
        </p:blipFill>
        <p:spPr>
          <a:xfrm>
            <a:off x="796717" y="3810801"/>
            <a:ext cx="336302" cy="386267"/>
          </a:xfrm>
          <a:prstGeom prst="rect">
            <a:avLst/>
          </a:prstGeom>
          <a:noFill/>
          <a:ln>
            <a:noFill/>
          </a:ln>
        </p:spPr>
      </p:pic>
      <p:pic>
        <p:nvPicPr>
          <p:cNvPr descr="icon-box-stack.png" id="3008" name="Google Shape;3008;p294"/>
          <p:cNvPicPr preferRelativeResize="0"/>
          <p:nvPr/>
        </p:nvPicPr>
        <p:blipFill>
          <a:blip r:embed="rId5">
            <a:alphaModFix/>
          </a:blip>
          <a:stretch>
            <a:fillRect/>
          </a:stretch>
        </p:blipFill>
        <p:spPr>
          <a:xfrm>
            <a:off x="4754643" y="1450538"/>
            <a:ext cx="384346" cy="384346"/>
          </a:xfrm>
          <a:prstGeom prst="rect">
            <a:avLst/>
          </a:prstGeom>
          <a:noFill/>
          <a:ln>
            <a:noFill/>
          </a:ln>
        </p:spPr>
      </p:pic>
      <p:sp>
        <p:nvSpPr>
          <p:cNvPr id="3009" name="Google Shape;3009;p294"/>
          <p:cNvSpPr txBox="1"/>
          <p:nvPr>
            <p:ph idx="1" type="body"/>
          </p:nvPr>
        </p:nvSpPr>
        <p:spPr>
          <a:xfrm>
            <a:off x="5520775" y="2314725"/>
            <a:ext cx="3041100" cy="883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solidFill>
                  <a:schemeClr val="dk1"/>
                </a:solidFill>
              </a:rPr>
              <a:t>Ensure </a:t>
            </a:r>
            <a:r>
              <a:rPr b="1" lang="en" sz="1400">
                <a:solidFill>
                  <a:schemeClr val="dk1"/>
                </a:solidFill>
              </a:rPr>
              <a:t>full transparency on the vendor team</a:t>
            </a:r>
            <a:r>
              <a:rPr lang="en" sz="1400">
                <a:solidFill>
                  <a:schemeClr val="dk1"/>
                </a:solidFill>
              </a:rPr>
              <a:t> - working code to actual users seen early and often</a:t>
            </a:r>
            <a:endParaRPr sz="1400">
              <a:solidFill>
                <a:srgbClr val="1C304A"/>
              </a:solidFill>
            </a:endParaRPr>
          </a:p>
        </p:txBody>
      </p:sp>
      <p:sp>
        <p:nvSpPr>
          <p:cNvPr id="3010" name="Google Shape;3010;p294"/>
          <p:cNvSpPr/>
          <p:nvPr/>
        </p:nvSpPr>
        <p:spPr>
          <a:xfrm>
            <a:off x="4617723" y="2520300"/>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pic>
        <p:nvPicPr>
          <p:cNvPr descr="icon-playsketch.png" id="3011" name="Google Shape;3011;p294"/>
          <p:cNvPicPr preferRelativeResize="0"/>
          <p:nvPr/>
        </p:nvPicPr>
        <p:blipFill>
          <a:blip r:embed="rId6">
            <a:alphaModFix/>
          </a:blip>
          <a:stretch>
            <a:fillRect/>
          </a:stretch>
        </p:blipFill>
        <p:spPr>
          <a:xfrm>
            <a:off x="4772157" y="2615761"/>
            <a:ext cx="370724" cy="377187"/>
          </a:xfrm>
          <a:prstGeom prst="rect">
            <a:avLst/>
          </a:prstGeom>
          <a:noFill/>
          <a:ln>
            <a:noFill/>
          </a:ln>
        </p:spPr>
      </p:pic>
      <p:sp>
        <p:nvSpPr>
          <p:cNvPr id="3012" name="Google Shape;3012;p294"/>
          <p:cNvSpPr txBox="1"/>
          <p:nvPr>
            <p:ph idx="1" type="body"/>
          </p:nvPr>
        </p:nvSpPr>
        <p:spPr>
          <a:xfrm>
            <a:off x="5573025" y="3516200"/>
            <a:ext cx="3041100" cy="88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chemeClr val="dk1"/>
                </a:solidFill>
              </a:rPr>
              <a:t>Collaboration </a:t>
            </a:r>
            <a:r>
              <a:rPr lang="en" sz="1400">
                <a:solidFill>
                  <a:schemeClr val="dk1"/>
                </a:solidFill>
              </a:rPr>
              <a:t>with vendor teams vs. </a:t>
            </a:r>
            <a:r>
              <a:rPr b="1" lang="en" sz="1400">
                <a:solidFill>
                  <a:schemeClr val="dk1"/>
                </a:solidFill>
              </a:rPr>
              <a:t>constant negotiation</a:t>
            </a:r>
            <a:r>
              <a:rPr lang="en" sz="1400">
                <a:solidFill>
                  <a:schemeClr val="dk1"/>
                </a:solidFill>
              </a:rPr>
              <a:t>.</a:t>
            </a:r>
            <a:r>
              <a:rPr b="1" lang="en" sz="1400">
                <a:solidFill>
                  <a:schemeClr val="dk1"/>
                </a:solidFill>
              </a:rPr>
              <a:t>  </a:t>
            </a:r>
            <a:endParaRPr sz="1400">
              <a:solidFill>
                <a:srgbClr val="1C304A"/>
              </a:solidFill>
            </a:endParaRPr>
          </a:p>
        </p:txBody>
      </p:sp>
      <p:sp>
        <p:nvSpPr>
          <p:cNvPr id="3013" name="Google Shape;3013;p294"/>
          <p:cNvSpPr/>
          <p:nvPr/>
        </p:nvSpPr>
        <p:spPr>
          <a:xfrm>
            <a:off x="4617723" y="3663300"/>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descr="thin-0281_chat_message_discussion_bubble_reply_conversation.png" id="3014" name="Google Shape;3014;p294"/>
          <p:cNvSpPr/>
          <p:nvPr/>
        </p:nvSpPr>
        <p:spPr>
          <a:xfrm>
            <a:off x="4706825" y="3754775"/>
            <a:ext cx="472650" cy="455675"/>
          </a:xfrm>
          <a:prstGeom prst="rect">
            <a:avLst/>
          </a:prstGeom>
          <a:noFill/>
          <a:ln>
            <a:noFill/>
          </a:ln>
        </p:spPr>
      </p:sp>
      <p:sp>
        <p:nvSpPr>
          <p:cNvPr id="3015" name="Google Shape;3015;p294"/>
          <p:cNvSpPr txBox="1"/>
          <p:nvPr>
            <p:ph idx="4294967295" type="sldNum"/>
          </p:nvPr>
        </p:nvSpPr>
        <p:spPr>
          <a:xfrm>
            <a:off x="8472450" y="4765389"/>
            <a:ext cx="548700" cy="261900"/>
          </a:xfrm>
          <a:prstGeom prst="rect">
            <a:avLst/>
          </a:prstGeom>
        </p:spPr>
        <p:txBody>
          <a:bodyPr anchorCtr="0" anchor="ctr" bIns="34275" lIns="34275" spcFirstLastPara="1" rIns="34275" wrap="square" tIns="34275">
            <a:normAutofit lnSpcReduction="10000"/>
          </a:bodyPr>
          <a:lstStyle/>
          <a:p>
            <a:pPr indent="0" lvl="0" marL="0" rtl="0" algn="r">
              <a:spcBef>
                <a:spcPts val="0"/>
              </a:spcBef>
              <a:spcAft>
                <a:spcPts val="0"/>
              </a:spcAft>
              <a:buNone/>
            </a:pPr>
            <a:fld id="{00000000-1234-1234-1234-123412341234}" type="slidenum">
              <a:rPr lang="en" sz="1300">
                <a:solidFill>
                  <a:srgbClr val="1C304A"/>
                </a:solidFill>
              </a:rPr>
              <a:t>‹#›</a:t>
            </a:fld>
            <a:endParaRPr sz="1300">
              <a:solidFill>
                <a:srgbClr val="1C304A"/>
              </a:solidFill>
            </a:endParaRPr>
          </a:p>
        </p:txBody>
      </p:sp>
      <p:sp>
        <p:nvSpPr>
          <p:cNvPr id="3016" name="Google Shape;3016;p294"/>
          <p:cNvSpPr/>
          <p:nvPr/>
        </p:nvSpPr>
        <p:spPr>
          <a:xfrm>
            <a:off x="643123" y="1335418"/>
            <a:ext cx="658200" cy="6129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3017" name="Google Shape;3017;p294"/>
          <p:cNvSpPr txBox="1"/>
          <p:nvPr>
            <p:ph idx="2" type="body"/>
          </p:nvPr>
        </p:nvSpPr>
        <p:spPr>
          <a:xfrm>
            <a:off x="1412725" y="1215143"/>
            <a:ext cx="2907900" cy="104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Structure contracts to focus on </a:t>
            </a:r>
            <a:r>
              <a:rPr b="1" lang="en" sz="1400">
                <a:solidFill>
                  <a:schemeClr val="dk1"/>
                </a:solidFill>
              </a:rPr>
              <a:t>working software</a:t>
            </a:r>
            <a:r>
              <a:rPr lang="en" sz="1400">
                <a:solidFill>
                  <a:schemeClr val="dk1"/>
                </a:solidFill>
              </a:rPr>
              <a:t>, not planning documentation </a:t>
            </a:r>
            <a:endParaRPr sz="1400">
              <a:solidFill>
                <a:schemeClr val="dk1"/>
              </a:solidFill>
            </a:endParaRPr>
          </a:p>
        </p:txBody>
      </p:sp>
      <p:sp>
        <p:nvSpPr>
          <p:cNvPr descr="thin-0540_map_path_navigation_location_treasure_hunt.png" id="3018" name="Google Shape;3018;p294"/>
          <p:cNvSpPr/>
          <p:nvPr/>
        </p:nvSpPr>
        <p:spPr>
          <a:xfrm>
            <a:off x="736175" y="1436131"/>
            <a:ext cx="455675" cy="455675"/>
          </a:xfrm>
          <a:prstGeom prst="rect">
            <a:avLst/>
          </a:prstGeom>
          <a:noFill/>
          <a:ln>
            <a:noFill/>
          </a:ln>
        </p:spPr>
      </p:sp>
      <p:sp>
        <p:nvSpPr>
          <p:cNvPr id="3019" name="Google Shape;3019;p294"/>
          <p:cNvSpPr txBox="1"/>
          <p:nvPr>
            <p:ph type="ctrTitle"/>
          </p:nvPr>
        </p:nvSpPr>
        <p:spPr>
          <a:xfrm>
            <a:off x="580575" y="289401"/>
            <a:ext cx="7386600" cy="8442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46B99"/>
              </a:buClr>
              <a:buFont typeface="Helvetica Neue"/>
              <a:buNone/>
            </a:pPr>
            <a:r>
              <a:rPr lang="en" sz="3000"/>
              <a:t>Procurement Principles</a:t>
            </a:r>
            <a:endParaRPr b="1" i="0" sz="3000" u="none" cap="none" strike="noStrike">
              <a:solidFill>
                <a:srgbClr val="046B9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46B99"/>
              </a:buClr>
              <a:buFont typeface="Helvetica Neue"/>
              <a:buNone/>
            </a:pPr>
            <a:r>
              <a:t/>
            </a:r>
            <a:endParaRPr b="1" i="0" sz="3000" u="none" cap="none" strike="noStrike">
              <a:solidFill>
                <a:srgbClr val="046B99"/>
              </a:solidFill>
              <a:latin typeface="Helvetica Neue"/>
              <a:ea typeface="Helvetica Neue"/>
              <a:cs typeface="Helvetica Neue"/>
              <a:sym typeface="Helvetica Neue"/>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3" name="Shape 3023"/>
        <p:cNvGrpSpPr/>
        <p:nvPr/>
      </p:nvGrpSpPr>
      <p:grpSpPr>
        <a:xfrm>
          <a:off x="0" y="0"/>
          <a:ext cx="0" cy="0"/>
          <a:chOff x="0" y="0"/>
          <a:chExt cx="0" cy="0"/>
        </a:xfrm>
      </p:grpSpPr>
      <p:sp>
        <p:nvSpPr>
          <p:cNvPr id="3024" name="Google Shape;3024;p295"/>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fld id="{00000000-1234-1234-1234-123412341234}" type="slidenum">
              <a:rPr lang="en"/>
              <a:t>‹#›</a:t>
            </a:fld>
            <a:endParaRPr/>
          </a:p>
        </p:txBody>
      </p:sp>
      <p:sp>
        <p:nvSpPr>
          <p:cNvPr id="3025" name="Google Shape;3025;p295"/>
          <p:cNvSpPr txBox="1"/>
          <p:nvPr/>
        </p:nvSpPr>
        <p:spPr>
          <a:xfrm>
            <a:off x="718650" y="309925"/>
            <a:ext cx="81597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Remember what you’re buying</a:t>
            </a:r>
            <a:endParaRPr b="1" sz="2600">
              <a:solidFill>
                <a:srgbClr val="046B99"/>
              </a:solidFill>
              <a:latin typeface="Helvetica Neue"/>
              <a:ea typeface="Helvetica Neue"/>
              <a:cs typeface="Helvetica Neue"/>
              <a:sym typeface="Helvetica Neue"/>
            </a:endParaRPr>
          </a:p>
        </p:txBody>
      </p:sp>
      <p:sp>
        <p:nvSpPr>
          <p:cNvPr id="3026" name="Google Shape;3026;p295"/>
          <p:cNvSpPr txBox="1"/>
          <p:nvPr>
            <p:ph idx="4294967295" type="body"/>
          </p:nvPr>
        </p:nvSpPr>
        <p:spPr>
          <a:xfrm>
            <a:off x="626250" y="1133601"/>
            <a:ext cx="7891500" cy="3416400"/>
          </a:xfrm>
          <a:prstGeom prst="rect">
            <a:avLst/>
          </a:prstGeom>
        </p:spPr>
        <p:txBody>
          <a:bodyPr anchorCtr="0" anchor="t" bIns="91425" lIns="91425" spcFirstLastPara="1" rIns="91425" wrap="square" tIns="91425">
            <a:normAutofit/>
          </a:bodyPr>
          <a:lstStyle/>
          <a:p>
            <a:pPr indent="-259651" lvl="0" marL="363537" rtl="0" algn="l">
              <a:lnSpc>
                <a:spcPct val="100000"/>
              </a:lnSpc>
              <a:spcBef>
                <a:spcPts val="400"/>
              </a:spcBef>
              <a:spcAft>
                <a:spcPts val="0"/>
              </a:spcAft>
              <a:buClr>
                <a:srgbClr val="1C304A"/>
              </a:buClr>
              <a:buSzPts val="1800"/>
              <a:buFont typeface="Helvetica Neue"/>
              <a:buChar char="●"/>
            </a:pPr>
            <a:r>
              <a:rPr lang="en"/>
              <a:t>With agile contracting, you’ll be buying teams of developers and other experts from vendors.</a:t>
            </a:r>
            <a:br>
              <a:rPr lang="en"/>
            </a:br>
            <a:endParaRPr/>
          </a:p>
          <a:p>
            <a:pPr indent="-261937" lvl="0" marL="363537" rtl="0" algn="l">
              <a:lnSpc>
                <a:spcPct val="100000"/>
              </a:lnSpc>
              <a:spcBef>
                <a:spcPts val="0"/>
              </a:spcBef>
              <a:spcAft>
                <a:spcPts val="0"/>
              </a:spcAft>
              <a:buClr>
                <a:srgbClr val="1F497D"/>
              </a:buClr>
              <a:buSzPts val="1836"/>
              <a:buFont typeface="Noto Sans Symbols"/>
              <a:buChar char="●"/>
            </a:pPr>
            <a:r>
              <a:rPr lang="en"/>
              <a:t>Remember, this isn’t a product — it’s the skills and expertise required to make and maintain a product. That’s what lets you be flexible.</a:t>
            </a:r>
            <a:endParaRPr/>
          </a:p>
          <a:p>
            <a:pPr indent="0" lvl="0" marL="363537" rtl="0" algn="l">
              <a:lnSpc>
                <a:spcPct val="100000"/>
              </a:lnSpc>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79"/>
          <p:cNvSpPr txBox="1"/>
          <p:nvPr>
            <p:ph type="ctrTitle"/>
          </p:nvPr>
        </p:nvSpPr>
        <p:spPr>
          <a:xfrm>
            <a:off x="712850" y="486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1C304A"/>
                </a:solidFill>
              </a:rPr>
              <a:t>A quick poll to get us started </a:t>
            </a:r>
            <a:endParaRPr sz="3000">
              <a:solidFill>
                <a:srgbClr val="1C304A"/>
              </a:solidFill>
            </a:endParaRPr>
          </a:p>
          <a:p>
            <a:pPr indent="0" lvl="0" marL="0" rtl="0" algn="l">
              <a:spcBef>
                <a:spcPts val="0"/>
              </a:spcBef>
              <a:spcAft>
                <a:spcPts val="0"/>
              </a:spcAft>
              <a:buNone/>
            </a:pPr>
            <a:r>
              <a:t/>
            </a:r>
            <a:endParaRPr/>
          </a:p>
        </p:txBody>
      </p:sp>
      <p:sp>
        <p:nvSpPr>
          <p:cNvPr id="1087" name="Google Shape;1087;p179"/>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0" name="Shape 3030"/>
        <p:cNvGrpSpPr/>
        <p:nvPr/>
      </p:nvGrpSpPr>
      <p:grpSpPr>
        <a:xfrm>
          <a:off x="0" y="0"/>
          <a:ext cx="0" cy="0"/>
          <a:chOff x="0" y="0"/>
          <a:chExt cx="0" cy="0"/>
        </a:xfrm>
      </p:grpSpPr>
      <p:sp>
        <p:nvSpPr>
          <p:cNvPr id="3031" name="Google Shape;3031;p296"/>
          <p:cNvSpPr txBox="1"/>
          <p:nvPr/>
        </p:nvSpPr>
        <p:spPr>
          <a:xfrm>
            <a:off x="296900" y="4581425"/>
            <a:ext cx="7614600" cy="11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Helvetica Neue Light"/>
              <a:ea typeface="Helvetica Neue Light"/>
              <a:cs typeface="Helvetica Neue Light"/>
              <a:sym typeface="Helvetica Neue Light"/>
            </a:endParaRPr>
          </a:p>
        </p:txBody>
      </p:sp>
      <p:sp>
        <p:nvSpPr>
          <p:cNvPr id="3032" name="Google Shape;3032;p296"/>
          <p:cNvSpPr txBox="1"/>
          <p:nvPr>
            <p:ph idx="12" type="sldNum"/>
          </p:nvPr>
        </p:nvSpPr>
        <p:spPr>
          <a:xfrm>
            <a:off x="8472457" y="4663216"/>
            <a:ext cx="548700" cy="393600"/>
          </a:xfrm>
          <a:prstGeom prst="rect">
            <a:avLst/>
          </a:prstGeom>
        </p:spPr>
        <p:txBody>
          <a:bodyPr anchorCtr="0" anchor="ctr" bIns="34275" lIns="34275" spcFirstLastPara="1" rIns="34275" wrap="square" tIns="34275">
            <a:normAutofit/>
          </a:bodyPr>
          <a:lstStyle/>
          <a:p>
            <a:pPr indent="0" lvl="0" marL="0" rtl="0" algn="r">
              <a:spcBef>
                <a:spcPts val="0"/>
              </a:spcBef>
              <a:spcAft>
                <a:spcPts val="0"/>
              </a:spcAft>
              <a:buClr>
                <a:srgbClr val="000000"/>
              </a:buClr>
              <a:buSzPts val="1100"/>
              <a:buFont typeface="Arial"/>
              <a:buNone/>
            </a:pPr>
            <a:fld id="{00000000-1234-1234-1234-123412341234}" type="slidenum">
              <a:rPr lang="en" sz="600"/>
              <a:t>‹#›</a:t>
            </a:fld>
            <a:endParaRPr sz="600"/>
          </a:p>
        </p:txBody>
      </p:sp>
      <p:sp>
        <p:nvSpPr>
          <p:cNvPr id="3033" name="Google Shape;3033;p296"/>
          <p:cNvSpPr txBox="1"/>
          <p:nvPr/>
        </p:nvSpPr>
        <p:spPr>
          <a:xfrm>
            <a:off x="639825" y="1130775"/>
            <a:ext cx="8136600" cy="31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C304A"/>
                </a:solidFill>
                <a:latin typeface="Helvetica Neue Light"/>
                <a:ea typeface="Helvetica Neue Light"/>
                <a:cs typeface="Helvetica Neue Light"/>
                <a:sym typeface="Helvetica Neue Light"/>
              </a:rPr>
              <a:t>Communicate with vendors about what you expect in working software. </a:t>
            </a:r>
            <a:br>
              <a:rPr lang="en" sz="1800">
                <a:solidFill>
                  <a:srgbClr val="1C304A"/>
                </a:solidFill>
                <a:latin typeface="Helvetica Neue Light"/>
                <a:ea typeface="Helvetica Neue Light"/>
                <a:cs typeface="Helvetica Neue Light"/>
                <a:sym typeface="Helvetica Neue Light"/>
              </a:rPr>
            </a:br>
            <a:r>
              <a:rPr lang="en" sz="1800">
                <a:solidFill>
                  <a:srgbClr val="1C304A"/>
                </a:solidFill>
                <a:latin typeface="Helvetica Neue Light"/>
                <a:ea typeface="Helvetica Neue Light"/>
                <a:cs typeface="Helvetica Neue Light"/>
                <a:sym typeface="Helvetica Neue Light"/>
              </a:rPr>
              <a:t>For example, a Quality Assurance Plan should include measures:</a:t>
            </a:r>
            <a:br>
              <a:rPr lang="en" sz="1800">
                <a:solidFill>
                  <a:srgbClr val="1C304A"/>
                </a:solidFill>
                <a:latin typeface="Helvetica Neue Light"/>
                <a:ea typeface="Helvetica Neue Light"/>
                <a:cs typeface="Helvetica Neue Light"/>
                <a:sym typeface="Helvetica Neue Light"/>
              </a:rPr>
            </a:br>
            <a:endParaRPr sz="1800">
              <a:solidFill>
                <a:srgbClr val="1C304A"/>
              </a:solidFill>
              <a:latin typeface="Helvetica Neue Light"/>
              <a:ea typeface="Helvetica Neue Light"/>
              <a:cs typeface="Helvetica Neue Light"/>
              <a:sym typeface="Helvetica Neue Light"/>
            </a:endParaRPr>
          </a:p>
          <a:p>
            <a:pPr indent="-342900" lvl="1" marL="9144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Tested Code</a:t>
            </a:r>
            <a:endParaRPr sz="1800">
              <a:solidFill>
                <a:srgbClr val="1C304A"/>
              </a:solidFill>
              <a:latin typeface="Helvetica Neue"/>
              <a:ea typeface="Helvetica Neue"/>
              <a:cs typeface="Helvetica Neue"/>
              <a:sym typeface="Helvetica Neue"/>
            </a:endParaRPr>
          </a:p>
          <a:p>
            <a:pPr indent="-342900" lvl="1" marL="9144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Properly Styled Code</a:t>
            </a:r>
            <a:endParaRPr sz="1800">
              <a:solidFill>
                <a:srgbClr val="1C304A"/>
              </a:solidFill>
              <a:latin typeface="Helvetica Neue"/>
              <a:ea typeface="Helvetica Neue"/>
              <a:cs typeface="Helvetica Neue"/>
              <a:sym typeface="Helvetica Neue"/>
            </a:endParaRPr>
          </a:p>
          <a:p>
            <a:pPr indent="-342900" lvl="1" marL="9144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Accessible</a:t>
            </a:r>
            <a:endParaRPr sz="1800">
              <a:solidFill>
                <a:srgbClr val="1C304A"/>
              </a:solidFill>
              <a:latin typeface="Helvetica Neue"/>
              <a:ea typeface="Helvetica Neue"/>
              <a:cs typeface="Helvetica Neue"/>
              <a:sym typeface="Helvetica Neue"/>
            </a:endParaRPr>
          </a:p>
          <a:p>
            <a:pPr indent="-342900" lvl="1" marL="9144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Deployed</a:t>
            </a:r>
            <a:endParaRPr sz="1800">
              <a:solidFill>
                <a:srgbClr val="1C304A"/>
              </a:solidFill>
              <a:latin typeface="Helvetica Neue"/>
              <a:ea typeface="Helvetica Neue"/>
              <a:cs typeface="Helvetica Neue"/>
              <a:sym typeface="Helvetica Neue"/>
            </a:endParaRPr>
          </a:p>
          <a:p>
            <a:pPr indent="-342900" lvl="1" marL="9144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Documented</a:t>
            </a:r>
            <a:endParaRPr sz="1800">
              <a:solidFill>
                <a:srgbClr val="1C304A"/>
              </a:solidFill>
              <a:latin typeface="Helvetica Neue"/>
              <a:ea typeface="Helvetica Neue"/>
              <a:cs typeface="Helvetica Neue"/>
              <a:sym typeface="Helvetica Neue"/>
            </a:endParaRPr>
          </a:p>
          <a:p>
            <a:pPr indent="-342900" lvl="1" marL="9144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Available</a:t>
            </a:r>
            <a:endParaRPr sz="1800">
              <a:solidFill>
                <a:srgbClr val="1C304A"/>
              </a:solidFill>
              <a:latin typeface="Helvetica Neue"/>
              <a:ea typeface="Helvetica Neue"/>
              <a:cs typeface="Helvetica Neue"/>
              <a:sym typeface="Helvetica Neue"/>
            </a:endParaRPr>
          </a:p>
          <a:p>
            <a:pPr indent="-342900" lvl="1" marL="9144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Secure</a:t>
            </a:r>
            <a:endParaRPr sz="1800">
              <a:solidFill>
                <a:srgbClr val="1C304A"/>
              </a:solidFill>
              <a:latin typeface="Helvetica Neue"/>
              <a:ea typeface="Helvetica Neue"/>
              <a:cs typeface="Helvetica Neue"/>
              <a:sym typeface="Helvetica Neue"/>
            </a:endParaRPr>
          </a:p>
          <a:p>
            <a:pPr indent="-342900" lvl="1" marL="9144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User Research and Design Artifacts</a:t>
            </a:r>
            <a:endParaRPr sz="1800">
              <a:solidFill>
                <a:srgbClr val="1C304A"/>
              </a:solidFill>
              <a:latin typeface="Helvetica Neue Light"/>
              <a:ea typeface="Helvetica Neue Light"/>
              <a:cs typeface="Helvetica Neue Light"/>
              <a:sym typeface="Helvetica Neue Light"/>
            </a:endParaRPr>
          </a:p>
        </p:txBody>
      </p:sp>
      <p:sp>
        <p:nvSpPr>
          <p:cNvPr id="3034" name="Google Shape;3034;p296"/>
          <p:cNvSpPr txBox="1"/>
          <p:nvPr/>
        </p:nvSpPr>
        <p:spPr>
          <a:xfrm>
            <a:off x="718650" y="300400"/>
            <a:ext cx="81597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What does quality look like? </a:t>
            </a:r>
            <a:br>
              <a:rPr b="1" lang="en" sz="2600">
                <a:solidFill>
                  <a:srgbClr val="046B99"/>
                </a:solidFill>
                <a:latin typeface="Helvetica Neue"/>
                <a:ea typeface="Helvetica Neue"/>
                <a:cs typeface="Helvetica Neue"/>
                <a:sym typeface="Helvetica Neue"/>
              </a:rPr>
            </a:br>
            <a:endParaRPr b="1" sz="2600">
              <a:solidFill>
                <a:srgbClr val="046B99"/>
              </a:solidFill>
              <a:latin typeface="Helvetica Neue"/>
              <a:ea typeface="Helvetica Neue"/>
              <a:cs typeface="Helvetica Neue"/>
              <a:sym typeface="Helvetica Neue"/>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sp>
        <p:nvSpPr>
          <p:cNvPr id="3039" name="Google Shape;3039;p2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Helvetica Neue"/>
              <a:buChar char="●"/>
            </a:pPr>
            <a:r>
              <a:rPr b="1" lang="en">
                <a:latin typeface="Helvetica Neue"/>
                <a:ea typeface="Helvetica Neue"/>
                <a:cs typeface="Helvetica Neue"/>
                <a:sym typeface="Helvetica Neue"/>
              </a:rPr>
              <a:t>Outreach</a:t>
            </a:r>
            <a:r>
              <a:rPr lang="en"/>
              <a:t>: F</a:t>
            </a:r>
            <a:r>
              <a:rPr lang="en">
                <a:latin typeface="Helvetica Neue"/>
                <a:ea typeface="Helvetica Neue"/>
                <a:cs typeface="Helvetica Neue"/>
                <a:sym typeface="Helvetica Neue"/>
              </a:rPr>
              <a:t>ind quality companies that you’d like to bid. Get them excited about what you’re trying to do.</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b="1" lang="en">
                <a:latin typeface="Helvetica Neue"/>
                <a:ea typeface="Helvetica Neue"/>
                <a:cs typeface="Helvetica Neue"/>
                <a:sym typeface="Helvetica Neue"/>
              </a:rPr>
              <a:t>Transparency</a:t>
            </a:r>
            <a:r>
              <a:rPr lang="en"/>
              <a:t>: G</a:t>
            </a:r>
            <a:r>
              <a:rPr lang="en">
                <a:latin typeface="Helvetica Neue"/>
                <a:ea typeface="Helvetica Neue"/>
                <a:cs typeface="Helvetica Neue"/>
                <a:sym typeface="Helvetica Neue"/>
              </a:rPr>
              <a:t>et vendors’ feedback on a draft RFP.</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b="1" lang="en">
                <a:latin typeface="Helvetica Neue"/>
                <a:ea typeface="Helvetica Neue"/>
                <a:cs typeface="Helvetica Neue"/>
                <a:sym typeface="Helvetica Neue"/>
              </a:rPr>
              <a:t>Brevity</a:t>
            </a:r>
            <a:r>
              <a:rPr lang="en"/>
              <a:t>: D</a:t>
            </a:r>
            <a:r>
              <a:rPr lang="en">
                <a:latin typeface="Helvetica Neue"/>
                <a:ea typeface="Helvetica Neue"/>
                <a:cs typeface="Helvetica Neue"/>
                <a:sym typeface="Helvetica Neue"/>
              </a:rPr>
              <a:t>on’t ask for 100’s of pages of proposals. Consider using verbal interviews to get a sense of team dynamic.</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b="1" lang="en">
                <a:latin typeface="Helvetica Neue"/>
                <a:ea typeface="Helvetica Neue"/>
                <a:cs typeface="Helvetica Neue"/>
                <a:sym typeface="Helvetica Neue"/>
              </a:rPr>
              <a:t>Post-award management</a:t>
            </a:r>
            <a:r>
              <a:rPr b="1" lang="en"/>
              <a:t>:</a:t>
            </a:r>
            <a:r>
              <a:rPr lang="en">
                <a:latin typeface="Helvetica Neue"/>
                <a:ea typeface="Helvetica Neue"/>
                <a:cs typeface="Helvetica Neue"/>
                <a:sym typeface="Helvetica Neue"/>
              </a:rPr>
              <a:t> Gov’t owns the product decisions, but works collaboratively with the vendor. Use a Quality Assurance Surveillance Plan so vendors know what’s expected from their research and coding activities.</a:t>
            </a:r>
            <a:endParaRPr>
              <a:latin typeface="Helvetica Neue"/>
              <a:ea typeface="Helvetica Neue"/>
              <a:cs typeface="Helvetica Neue"/>
              <a:sym typeface="Helvetica Neue"/>
            </a:endParaRPr>
          </a:p>
        </p:txBody>
      </p:sp>
      <p:sp>
        <p:nvSpPr>
          <p:cNvPr id="3040" name="Google Shape;3040;p2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How does this work in practice?</a:t>
            </a:r>
            <a:endParaRPr b="1">
              <a:latin typeface="Helvetica Neue"/>
              <a:ea typeface="Helvetica Neue"/>
              <a:cs typeface="Helvetica Neue"/>
              <a:sym typeface="Helvetica Neue"/>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sp>
        <p:nvSpPr>
          <p:cNvPr id="3045" name="Google Shape;3045;p298"/>
          <p:cNvSpPr txBox="1"/>
          <p:nvPr>
            <p:ph type="title"/>
          </p:nvPr>
        </p:nvSpPr>
        <p:spPr>
          <a:xfrm>
            <a:off x="841248" y="1125232"/>
            <a:ext cx="7388400" cy="288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CFFF"/>
              </a:buClr>
              <a:buFont typeface="Helvetica Neue"/>
              <a:buNone/>
            </a:pPr>
            <a:r>
              <a:rPr b="1" i="0" lang="en" sz="6000" u="none" cap="none" strike="noStrike">
                <a:solidFill>
                  <a:srgbClr val="00CFFF"/>
                </a:solidFill>
                <a:latin typeface="Helvetica Neue"/>
                <a:ea typeface="Helvetica Neue"/>
                <a:cs typeface="Helvetica Neue"/>
                <a:sym typeface="Helvetica Neue"/>
              </a:rPr>
              <a:t>Questions</a:t>
            </a:r>
            <a:r>
              <a:rPr b="1" i="0" lang="en" sz="6000" u="none" cap="none" strike="noStrike">
                <a:solidFill>
                  <a:srgbClr val="FFFFFF"/>
                </a:solidFill>
                <a:latin typeface="Helvetica Neue"/>
                <a:ea typeface="Helvetica Neue"/>
                <a:cs typeface="Helvetica Neue"/>
                <a:sym typeface="Helvetica Neue"/>
              </a:rPr>
              <a:t> </a:t>
            </a:r>
            <a:br>
              <a:rPr b="1" i="0" lang="en" sz="6000" u="none" cap="none" strike="noStrike">
                <a:solidFill>
                  <a:srgbClr val="FFFFFF"/>
                </a:solidFill>
                <a:latin typeface="Helvetica Neue"/>
                <a:ea typeface="Helvetica Neue"/>
                <a:cs typeface="Helvetica Neue"/>
                <a:sym typeface="Helvetica Neue"/>
              </a:rPr>
            </a:br>
            <a:r>
              <a:rPr lang="en">
                <a:solidFill>
                  <a:srgbClr val="FFFFFF"/>
                </a:solidFill>
              </a:rPr>
              <a:t>&amp; </a:t>
            </a:r>
            <a:r>
              <a:rPr b="1" i="0" lang="en" sz="6000" u="none" cap="none" strike="noStrike">
                <a:solidFill>
                  <a:srgbClr val="FFFFFF"/>
                </a:solidFill>
                <a:latin typeface="Helvetica Neue"/>
                <a:ea typeface="Helvetica Neue"/>
                <a:cs typeface="Helvetica Neue"/>
                <a:sym typeface="Helvetica Neue"/>
              </a:rPr>
              <a:t>discussion</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0"/>
          <p:cNvSpPr txBox="1"/>
          <p:nvPr>
            <p:ph type="ctrTitle"/>
          </p:nvPr>
        </p:nvSpPr>
        <p:spPr>
          <a:xfrm>
            <a:off x="712850" y="536206"/>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600"/>
              <a:t>Agile &amp; Agile misconceptions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pic>
        <p:nvPicPr>
          <p:cNvPr id="1097" name="Google Shape;1097;p181"/>
          <p:cNvPicPr preferRelativeResize="0"/>
          <p:nvPr/>
        </p:nvPicPr>
        <p:blipFill>
          <a:blip r:embed="rId3">
            <a:alphaModFix/>
          </a:blip>
          <a:stretch>
            <a:fillRect/>
          </a:stretch>
        </p:blipFill>
        <p:spPr>
          <a:xfrm>
            <a:off x="3246565" y="3649523"/>
            <a:ext cx="1016675" cy="767214"/>
          </a:xfrm>
          <a:prstGeom prst="rect">
            <a:avLst/>
          </a:prstGeom>
          <a:noFill/>
          <a:ln>
            <a:noFill/>
          </a:ln>
        </p:spPr>
      </p:pic>
      <p:pic>
        <p:nvPicPr>
          <p:cNvPr id="1098" name="Google Shape;1098;p181"/>
          <p:cNvPicPr preferRelativeResize="0"/>
          <p:nvPr/>
        </p:nvPicPr>
        <p:blipFill>
          <a:blip r:embed="rId3">
            <a:alphaModFix/>
          </a:blip>
          <a:stretch>
            <a:fillRect/>
          </a:stretch>
        </p:blipFill>
        <p:spPr>
          <a:xfrm>
            <a:off x="2512847" y="3130472"/>
            <a:ext cx="1016675" cy="767214"/>
          </a:xfrm>
          <a:prstGeom prst="rect">
            <a:avLst/>
          </a:prstGeom>
          <a:noFill/>
          <a:ln>
            <a:noFill/>
          </a:ln>
        </p:spPr>
      </p:pic>
      <p:pic>
        <p:nvPicPr>
          <p:cNvPr id="1099" name="Google Shape;1099;p181"/>
          <p:cNvPicPr preferRelativeResize="0"/>
          <p:nvPr/>
        </p:nvPicPr>
        <p:blipFill>
          <a:blip r:embed="rId3">
            <a:alphaModFix/>
          </a:blip>
          <a:stretch>
            <a:fillRect/>
          </a:stretch>
        </p:blipFill>
        <p:spPr>
          <a:xfrm>
            <a:off x="1779130" y="2611420"/>
            <a:ext cx="1016675" cy="767214"/>
          </a:xfrm>
          <a:prstGeom prst="rect">
            <a:avLst/>
          </a:prstGeom>
          <a:noFill/>
          <a:ln>
            <a:noFill/>
          </a:ln>
        </p:spPr>
      </p:pic>
      <p:pic>
        <p:nvPicPr>
          <p:cNvPr id="1100" name="Google Shape;1100;p181"/>
          <p:cNvPicPr preferRelativeResize="0"/>
          <p:nvPr/>
        </p:nvPicPr>
        <p:blipFill>
          <a:blip r:embed="rId3">
            <a:alphaModFix/>
          </a:blip>
          <a:stretch>
            <a:fillRect/>
          </a:stretch>
        </p:blipFill>
        <p:spPr>
          <a:xfrm>
            <a:off x="1045413" y="2092369"/>
            <a:ext cx="1016675" cy="767214"/>
          </a:xfrm>
          <a:prstGeom prst="rect">
            <a:avLst/>
          </a:prstGeom>
          <a:noFill/>
          <a:ln>
            <a:noFill/>
          </a:ln>
        </p:spPr>
      </p:pic>
      <p:pic>
        <p:nvPicPr>
          <p:cNvPr id="1101" name="Google Shape;1101;p181"/>
          <p:cNvPicPr preferRelativeResize="0"/>
          <p:nvPr/>
        </p:nvPicPr>
        <p:blipFill>
          <a:blip r:embed="rId3">
            <a:alphaModFix/>
          </a:blip>
          <a:stretch>
            <a:fillRect/>
          </a:stretch>
        </p:blipFill>
        <p:spPr>
          <a:xfrm>
            <a:off x="311695" y="1573317"/>
            <a:ext cx="1016675" cy="767214"/>
          </a:xfrm>
          <a:prstGeom prst="rect">
            <a:avLst/>
          </a:prstGeom>
          <a:noFill/>
          <a:ln>
            <a:noFill/>
          </a:ln>
        </p:spPr>
      </p:pic>
      <p:sp>
        <p:nvSpPr>
          <p:cNvPr id="1102" name="Google Shape;1102;p181"/>
          <p:cNvSpPr txBox="1"/>
          <p:nvPr/>
        </p:nvSpPr>
        <p:spPr>
          <a:xfrm>
            <a:off x="311700" y="1250425"/>
            <a:ext cx="5583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Plan</a:t>
            </a:r>
            <a:endParaRPr/>
          </a:p>
        </p:txBody>
      </p:sp>
      <p:sp>
        <p:nvSpPr>
          <p:cNvPr id="1103" name="Google Shape;1103;p181"/>
          <p:cNvSpPr txBox="1"/>
          <p:nvPr/>
        </p:nvSpPr>
        <p:spPr>
          <a:xfrm>
            <a:off x="1045425" y="16654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Gather requirements</a:t>
            </a:r>
            <a:endParaRPr/>
          </a:p>
        </p:txBody>
      </p:sp>
      <p:sp>
        <p:nvSpPr>
          <p:cNvPr id="1104" name="Google Shape;1104;p181"/>
          <p:cNvSpPr txBox="1"/>
          <p:nvPr/>
        </p:nvSpPr>
        <p:spPr>
          <a:xfrm>
            <a:off x="1779125" y="21844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1105" name="Google Shape;1105;p181"/>
          <p:cNvSpPr txBox="1"/>
          <p:nvPr/>
        </p:nvSpPr>
        <p:spPr>
          <a:xfrm>
            <a:off x="2512850" y="27035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06" name="Google Shape;1106;p181"/>
          <p:cNvSpPr txBox="1"/>
          <p:nvPr/>
        </p:nvSpPr>
        <p:spPr>
          <a:xfrm>
            <a:off x="3246575" y="32225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Test</a:t>
            </a:r>
            <a:endParaRPr/>
          </a:p>
        </p:txBody>
      </p:sp>
      <p:sp>
        <p:nvSpPr>
          <p:cNvPr id="1107" name="Google Shape;1107;p181"/>
          <p:cNvSpPr txBox="1"/>
          <p:nvPr/>
        </p:nvSpPr>
        <p:spPr>
          <a:xfrm>
            <a:off x="3980275" y="37416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Release</a:t>
            </a:r>
            <a:endParaRPr/>
          </a:p>
        </p:txBody>
      </p:sp>
      <p:sp>
        <p:nvSpPr>
          <p:cNvPr id="1108" name="Google Shape;1108;p181"/>
          <p:cNvSpPr txBox="1"/>
          <p:nvPr/>
        </p:nvSpPr>
        <p:spPr>
          <a:xfrm>
            <a:off x="5034200" y="759825"/>
            <a:ext cx="3568500" cy="394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Introduced by Winston Royce in 1970, </a:t>
            </a:r>
            <a:r>
              <a:rPr i="1" lang="en"/>
              <a:t>Managing the Development of Large Software Systems</a:t>
            </a:r>
            <a:endParaRPr/>
          </a:p>
        </p:txBody>
      </p:sp>
      <p:sp>
        <p:nvSpPr>
          <p:cNvPr id="1109" name="Google Shape;1109;p181"/>
          <p:cNvSpPr txBox="1"/>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046B99"/>
                </a:solidFill>
              </a:rPr>
              <a:t>Waterfall development</a:t>
            </a:r>
            <a:endParaRPr b="1" sz="2600">
              <a:solidFill>
                <a:srgbClr val="046B9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pic>
        <p:nvPicPr>
          <p:cNvPr id="1114" name="Google Shape;1114;p182"/>
          <p:cNvPicPr preferRelativeResize="0"/>
          <p:nvPr/>
        </p:nvPicPr>
        <p:blipFill>
          <a:blip r:embed="rId3">
            <a:alphaModFix/>
          </a:blip>
          <a:stretch>
            <a:fillRect/>
          </a:stretch>
        </p:blipFill>
        <p:spPr>
          <a:xfrm>
            <a:off x="3246565" y="3649523"/>
            <a:ext cx="1016675" cy="767214"/>
          </a:xfrm>
          <a:prstGeom prst="rect">
            <a:avLst/>
          </a:prstGeom>
          <a:noFill/>
          <a:ln>
            <a:noFill/>
          </a:ln>
        </p:spPr>
      </p:pic>
      <p:pic>
        <p:nvPicPr>
          <p:cNvPr id="1115" name="Google Shape;1115;p182"/>
          <p:cNvPicPr preferRelativeResize="0"/>
          <p:nvPr/>
        </p:nvPicPr>
        <p:blipFill>
          <a:blip r:embed="rId3">
            <a:alphaModFix/>
          </a:blip>
          <a:stretch>
            <a:fillRect/>
          </a:stretch>
        </p:blipFill>
        <p:spPr>
          <a:xfrm>
            <a:off x="2512847" y="3130472"/>
            <a:ext cx="1016675" cy="767214"/>
          </a:xfrm>
          <a:prstGeom prst="rect">
            <a:avLst/>
          </a:prstGeom>
          <a:noFill/>
          <a:ln>
            <a:noFill/>
          </a:ln>
        </p:spPr>
      </p:pic>
      <p:pic>
        <p:nvPicPr>
          <p:cNvPr id="1116" name="Google Shape;1116;p182"/>
          <p:cNvPicPr preferRelativeResize="0"/>
          <p:nvPr/>
        </p:nvPicPr>
        <p:blipFill>
          <a:blip r:embed="rId3">
            <a:alphaModFix/>
          </a:blip>
          <a:stretch>
            <a:fillRect/>
          </a:stretch>
        </p:blipFill>
        <p:spPr>
          <a:xfrm>
            <a:off x="1779130" y="2611420"/>
            <a:ext cx="1016675" cy="767214"/>
          </a:xfrm>
          <a:prstGeom prst="rect">
            <a:avLst/>
          </a:prstGeom>
          <a:noFill/>
          <a:ln>
            <a:noFill/>
          </a:ln>
        </p:spPr>
      </p:pic>
      <p:pic>
        <p:nvPicPr>
          <p:cNvPr id="1117" name="Google Shape;1117;p182"/>
          <p:cNvPicPr preferRelativeResize="0"/>
          <p:nvPr/>
        </p:nvPicPr>
        <p:blipFill>
          <a:blip r:embed="rId3">
            <a:alphaModFix/>
          </a:blip>
          <a:stretch>
            <a:fillRect/>
          </a:stretch>
        </p:blipFill>
        <p:spPr>
          <a:xfrm>
            <a:off x="1045413" y="2092369"/>
            <a:ext cx="1016675" cy="767214"/>
          </a:xfrm>
          <a:prstGeom prst="rect">
            <a:avLst/>
          </a:prstGeom>
          <a:noFill/>
          <a:ln>
            <a:noFill/>
          </a:ln>
        </p:spPr>
      </p:pic>
      <p:pic>
        <p:nvPicPr>
          <p:cNvPr id="1118" name="Google Shape;1118;p182"/>
          <p:cNvPicPr preferRelativeResize="0"/>
          <p:nvPr/>
        </p:nvPicPr>
        <p:blipFill>
          <a:blip r:embed="rId3">
            <a:alphaModFix/>
          </a:blip>
          <a:stretch>
            <a:fillRect/>
          </a:stretch>
        </p:blipFill>
        <p:spPr>
          <a:xfrm>
            <a:off x="311695" y="1573317"/>
            <a:ext cx="1016675" cy="767214"/>
          </a:xfrm>
          <a:prstGeom prst="rect">
            <a:avLst/>
          </a:prstGeom>
          <a:noFill/>
          <a:ln>
            <a:noFill/>
          </a:ln>
        </p:spPr>
      </p:pic>
      <p:sp>
        <p:nvSpPr>
          <p:cNvPr id="1119" name="Google Shape;1119;p182"/>
          <p:cNvSpPr txBox="1"/>
          <p:nvPr/>
        </p:nvSpPr>
        <p:spPr>
          <a:xfrm>
            <a:off x="311700" y="1250425"/>
            <a:ext cx="5583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Plan</a:t>
            </a:r>
            <a:endParaRPr/>
          </a:p>
        </p:txBody>
      </p:sp>
      <p:sp>
        <p:nvSpPr>
          <p:cNvPr id="1120" name="Google Shape;1120;p182"/>
          <p:cNvSpPr txBox="1"/>
          <p:nvPr/>
        </p:nvSpPr>
        <p:spPr>
          <a:xfrm>
            <a:off x="1045425" y="16654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Gather requirements</a:t>
            </a:r>
            <a:endParaRPr/>
          </a:p>
        </p:txBody>
      </p:sp>
      <p:sp>
        <p:nvSpPr>
          <p:cNvPr id="1121" name="Google Shape;1121;p182"/>
          <p:cNvSpPr txBox="1"/>
          <p:nvPr/>
        </p:nvSpPr>
        <p:spPr>
          <a:xfrm>
            <a:off x="1779125" y="21844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1122" name="Google Shape;1122;p182"/>
          <p:cNvSpPr txBox="1"/>
          <p:nvPr/>
        </p:nvSpPr>
        <p:spPr>
          <a:xfrm>
            <a:off x="2512850" y="27035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23" name="Google Shape;1123;p182"/>
          <p:cNvSpPr txBox="1"/>
          <p:nvPr/>
        </p:nvSpPr>
        <p:spPr>
          <a:xfrm>
            <a:off x="3246575" y="32225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Test</a:t>
            </a:r>
            <a:endParaRPr/>
          </a:p>
        </p:txBody>
      </p:sp>
      <p:sp>
        <p:nvSpPr>
          <p:cNvPr id="1124" name="Google Shape;1124;p182"/>
          <p:cNvSpPr txBox="1"/>
          <p:nvPr/>
        </p:nvSpPr>
        <p:spPr>
          <a:xfrm>
            <a:off x="3980275" y="37416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Release</a:t>
            </a:r>
            <a:endParaRPr/>
          </a:p>
        </p:txBody>
      </p:sp>
      <p:sp>
        <p:nvSpPr>
          <p:cNvPr id="1125" name="Google Shape;1125;p182"/>
          <p:cNvSpPr txBox="1"/>
          <p:nvPr/>
        </p:nvSpPr>
        <p:spPr>
          <a:xfrm>
            <a:off x="5034200" y="759825"/>
            <a:ext cx="3568500" cy="394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Introduced by Winston Royce in 1970, </a:t>
            </a:r>
            <a:r>
              <a:rPr i="1" lang="en"/>
              <a:t>Managing the Development of Large Software Systems</a:t>
            </a:r>
            <a:endParaRPr i="1"/>
          </a:p>
          <a:p>
            <a:pPr indent="0" lvl="0" marL="0" rtl="0" algn="l">
              <a:spcBef>
                <a:spcPts val="0"/>
              </a:spcBef>
              <a:spcAft>
                <a:spcPts val="0"/>
              </a:spcAft>
              <a:buNone/>
            </a:pPr>
            <a:r>
              <a:t/>
            </a:r>
            <a:endParaRPr i="1"/>
          </a:p>
          <a:p>
            <a:pPr indent="-317500" lvl="0" marL="457200" rtl="0" algn="l">
              <a:spcBef>
                <a:spcPts val="0"/>
              </a:spcBef>
              <a:spcAft>
                <a:spcPts val="0"/>
              </a:spcAft>
              <a:buSzPts val="1400"/>
              <a:buChar char="●"/>
            </a:pPr>
            <a:r>
              <a:rPr lang="en"/>
              <a:t>He showed a variation of this diagram.  It’s right after the 4th paragraph of the paper.  Just before the 5th paragraph.</a:t>
            </a:r>
            <a:endParaRPr/>
          </a:p>
        </p:txBody>
      </p:sp>
      <p:sp>
        <p:nvSpPr>
          <p:cNvPr id="1126" name="Google Shape;1126;p182"/>
          <p:cNvSpPr txBox="1"/>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046B99"/>
                </a:solidFill>
              </a:rPr>
              <a:t>Waterfall development</a:t>
            </a:r>
            <a:endParaRPr b="1" sz="2600">
              <a:solidFill>
                <a:srgbClr val="046B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pic>
        <p:nvPicPr>
          <p:cNvPr id="1131" name="Google Shape;1131;p183"/>
          <p:cNvPicPr preferRelativeResize="0"/>
          <p:nvPr/>
        </p:nvPicPr>
        <p:blipFill>
          <a:blip r:embed="rId3">
            <a:alphaModFix/>
          </a:blip>
          <a:stretch>
            <a:fillRect/>
          </a:stretch>
        </p:blipFill>
        <p:spPr>
          <a:xfrm>
            <a:off x="3246565" y="3649523"/>
            <a:ext cx="1016675" cy="767214"/>
          </a:xfrm>
          <a:prstGeom prst="rect">
            <a:avLst/>
          </a:prstGeom>
          <a:noFill/>
          <a:ln>
            <a:noFill/>
          </a:ln>
        </p:spPr>
      </p:pic>
      <p:pic>
        <p:nvPicPr>
          <p:cNvPr id="1132" name="Google Shape;1132;p183"/>
          <p:cNvPicPr preferRelativeResize="0"/>
          <p:nvPr/>
        </p:nvPicPr>
        <p:blipFill>
          <a:blip r:embed="rId3">
            <a:alphaModFix/>
          </a:blip>
          <a:stretch>
            <a:fillRect/>
          </a:stretch>
        </p:blipFill>
        <p:spPr>
          <a:xfrm>
            <a:off x="2512847" y="3130472"/>
            <a:ext cx="1016675" cy="767214"/>
          </a:xfrm>
          <a:prstGeom prst="rect">
            <a:avLst/>
          </a:prstGeom>
          <a:noFill/>
          <a:ln>
            <a:noFill/>
          </a:ln>
        </p:spPr>
      </p:pic>
      <p:pic>
        <p:nvPicPr>
          <p:cNvPr id="1133" name="Google Shape;1133;p183"/>
          <p:cNvPicPr preferRelativeResize="0"/>
          <p:nvPr/>
        </p:nvPicPr>
        <p:blipFill>
          <a:blip r:embed="rId3">
            <a:alphaModFix/>
          </a:blip>
          <a:stretch>
            <a:fillRect/>
          </a:stretch>
        </p:blipFill>
        <p:spPr>
          <a:xfrm>
            <a:off x="1779130" y="2611420"/>
            <a:ext cx="1016675" cy="767214"/>
          </a:xfrm>
          <a:prstGeom prst="rect">
            <a:avLst/>
          </a:prstGeom>
          <a:noFill/>
          <a:ln>
            <a:noFill/>
          </a:ln>
        </p:spPr>
      </p:pic>
      <p:pic>
        <p:nvPicPr>
          <p:cNvPr id="1134" name="Google Shape;1134;p183"/>
          <p:cNvPicPr preferRelativeResize="0"/>
          <p:nvPr/>
        </p:nvPicPr>
        <p:blipFill>
          <a:blip r:embed="rId3">
            <a:alphaModFix/>
          </a:blip>
          <a:stretch>
            <a:fillRect/>
          </a:stretch>
        </p:blipFill>
        <p:spPr>
          <a:xfrm>
            <a:off x="1045413" y="2092369"/>
            <a:ext cx="1016675" cy="767214"/>
          </a:xfrm>
          <a:prstGeom prst="rect">
            <a:avLst/>
          </a:prstGeom>
          <a:noFill/>
          <a:ln>
            <a:noFill/>
          </a:ln>
        </p:spPr>
      </p:pic>
      <p:pic>
        <p:nvPicPr>
          <p:cNvPr id="1135" name="Google Shape;1135;p183"/>
          <p:cNvPicPr preferRelativeResize="0"/>
          <p:nvPr/>
        </p:nvPicPr>
        <p:blipFill>
          <a:blip r:embed="rId3">
            <a:alphaModFix/>
          </a:blip>
          <a:stretch>
            <a:fillRect/>
          </a:stretch>
        </p:blipFill>
        <p:spPr>
          <a:xfrm>
            <a:off x="311695" y="1573317"/>
            <a:ext cx="1016675" cy="767214"/>
          </a:xfrm>
          <a:prstGeom prst="rect">
            <a:avLst/>
          </a:prstGeom>
          <a:noFill/>
          <a:ln>
            <a:noFill/>
          </a:ln>
        </p:spPr>
      </p:pic>
      <p:sp>
        <p:nvSpPr>
          <p:cNvPr id="1136" name="Google Shape;1136;p183"/>
          <p:cNvSpPr txBox="1"/>
          <p:nvPr/>
        </p:nvSpPr>
        <p:spPr>
          <a:xfrm>
            <a:off x="311700" y="1250425"/>
            <a:ext cx="5583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Plan</a:t>
            </a:r>
            <a:endParaRPr/>
          </a:p>
        </p:txBody>
      </p:sp>
      <p:sp>
        <p:nvSpPr>
          <p:cNvPr id="1137" name="Google Shape;1137;p183"/>
          <p:cNvSpPr txBox="1"/>
          <p:nvPr/>
        </p:nvSpPr>
        <p:spPr>
          <a:xfrm>
            <a:off x="1045425" y="16654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Gather requirements</a:t>
            </a:r>
            <a:endParaRPr/>
          </a:p>
        </p:txBody>
      </p:sp>
      <p:sp>
        <p:nvSpPr>
          <p:cNvPr id="1138" name="Google Shape;1138;p183"/>
          <p:cNvSpPr txBox="1"/>
          <p:nvPr/>
        </p:nvSpPr>
        <p:spPr>
          <a:xfrm>
            <a:off x="1779125" y="21844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1139" name="Google Shape;1139;p183"/>
          <p:cNvSpPr txBox="1"/>
          <p:nvPr/>
        </p:nvSpPr>
        <p:spPr>
          <a:xfrm>
            <a:off x="2512850" y="27035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40" name="Google Shape;1140;p183"/>
          <p:cNvSpPr txBox="1"/>
          <p:nvPr/>
        </p:nvSpPr>
        <p:spPr>
          <a:xfrm>
            <a:off x="3246575" y="32225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Test</a:t>
            </a:r>
            <a:endParaRPr/>
          </a:p>
        </p:txBody>
      </p:sp>
      <p:sp>
        <p:nvSpPr>
          <p:cNvPr id="1141" name="Google Shape;1141;p183"/>
          <p:cNvSpPr txBox="1"/>
          <p:nvPr/>
        </p:nvSpPr>
        <p:spPr>
          <a:xfrm>
            <a:off x="3980275" y="37416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Release</a:t>
            </a:r>
            <a:endParaRPr/>
          </a:p>
        </p:txBody>
      </p:sp>
      <p:sp>
        <p:nvSpPr>
          <p:cNvPr id="1142" name="Google Shape;1142;p183"/>
          <p:cNvSpPr txBox="1"/>
          <p:nvPr/>
        </p:nvSpPr>
        <p:spPr>
          <a:xfrm>
            <a:off x="5034200" y="759825"/>
            <a:ext cx="3568500" cy="394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Introduced by Winston Royce in 1970, </a:t>
            </a:r>
            <a:r>
              <a:rPr i="1" lang="en"/>
              <a:t>Managing the Development of Large Software Systems</a:t>
            </a:r>
            <a:endParaRPr i="1"/>
          </a:p>
          <a:p>
            <a:pPr indent="0" lvl="0" marL="0" rtl="0" algn="l">
              <a:spcBef>
                <a:spcPts val="0"/>
              </a:spcBef>
              <a:spcAft>
                <a:spcPts val="0"/>
              </a:spcAft>
              <a:buNone/>
            </a:pPr>
            <a:r>
              <a:t/>
            </a:r>
            <a:endParaRPr i="1"/>
          </a:p>
          <a:p>
            <a:pPr indent="-317500" lvl="0" marL="457200" rtl="0" algn="l">
              <a:spcBef>
                <a:spcPts val="0"/>
              </a:spcBef>
              <a:spcAft>
                <a:spcPts val="0"/>
              </a:spcAft>
              <a:buSzPts val="1400"/>
              <a:buChar char="●"/>
            </a:pPr>
            <a:r>
              <a:rPr lang="en"/>
              <a:t>He showed a variation of this diagram.  It’s right after the 4th paragraph of the paper.  Just before the 5th paragraph.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5th paragraph begins by saying it won’t work.</a:t>
            </a:r>
            <a:endParaRPr/>
          </a:p>
        </p:txBody>
      </p:sp>
      <p:sp>
        <p:nvSpPr>
          <p:cNvPr id="1143" name="Google Shape;1143;p183"/>
          <p:cNvSpPr txBox="1"/>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046B99"/>
                </a:solidFill>
              </a:rPr>
              <a:t>Waterfall development</a:t>
            </a:r>
            <a:endParaRPr b="1" sz="2600">
              <a:solidFill>
                <a:srgbClr val="046B9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pic>
        <p:nvPicPr>
          <p:cNvPr id="1148" name="Google Shape;1148;p184"/>
          <p:cNvPicPr preferRelativeResize="0"/>
          <p:nvPr/>
        </p:nvPicPr>
        <p:blipFill>
          <a:blip r:embed="rId3">
            <a:alphaModFix/>
          </a:blip>
          <a:stretch>
            <a:fillRect/>
          </a:stretch>
        </p:blipFill>
        <p:spPr>
          <a:xfrm>
            <a:off x="3246565" y="3649523"/>
            <a:ext cx="1016675" cy="767214"/>
          </a:xfrm>
          <a:prstGeom prst="rect">
            <a:avLst/>
          </a:prstGeom>
          <a:noFill/>
          <a:ln>
            <a:noFill/>
          </a:ln>
        </p:spPr>
      </p:pic>
      <p:pic>
        <p:nvPicPr>
          <p:cNvPr id="1149" name="Google Shape;1149;p184"/>
          <p:cNvPicPr preferRelativeResize="0"/>
          <p:nvPr/>
        </p:nvPicPr>
        <p:blipFill>
          <a:blip r:embed="rId3">
            <a:alphaModFix/>
          </a:blip>
          <a:stretch>
            <a:fillRect/>
          </a:stretch>
        </p:blipFill>
        <p:spPr>
          <a:xfrm>
            <a:off x="2512847" y="3130472"/>
            <a:ext cx="1016675" cy="767214"/>
          </a:xfrm>
          <a:prstGeom prst="rect">
            <a:avLst/>
          </a:prstGeom>
          <a:noFill/>
          <a:ln>
            <a:noFill/>
          </a:ln>
        </p:spPr>
      </p:pic>
      <p:pic>
        <p:nvPicPr>
          <p:cNvPr id="1150" name="Google Shape;1150;p184"/>
          <p:cNvPicPr preferRelativeResize="0"/>
          <p:nvPr/>
        </p:nvPicPr>
        <p:blipFill>
          <a:blip r:embed="rId3">
            <a:alphaModFix/>
          </a:blip>
          <a:stretch>
            <a:fillRect/>
          </a:stretch>
        </p:blipFill>
        <p:spPr>
          <a:xfrm>
            <a:off x="1779130" y="2611420"/>
            <a:ext cx="1016675" cy="767214"/>
          </a:xfrm>
          <a:prstGeom prst="rect">
            <a:avLst/>
          </a:prstGeom>
          <a:noFill/>
          <a:ln>
            <a:noFill/>
          </a:ln>
        </p:spPr>
      </p:pic>
      <p:pic>
        <p:nvPicPr>
          <p:cNvPr id="1151" name="Google Shape;1151;p184"/>
          <p:cNvPicPr preferRelativeResize="0"/>
          <p:nvPr/>
        </p:nvPicPr>
        <p:blipFill>
          <a:blip r:embed="rId3">
            <a:alphaModFix/>
          </a:blip>
          <a:stretch>
            <a:fillRect/>
          </a:stretch>
        </p:blipFill>
        <p:spPr>
          <a:xfrm>
            <a:off x="1045413" y="2092369"/>
            <a:ext cx="1016675" cy="767214"/>
          </a:xfrm>
          <a:prstGeom prst="rect">
            <a:avLst/>
          </a:prstGeom>
          <a:noFill/>
          <a:ln>
            <a:noFill/>
          </a:ln>
        </p:spPr>
      </p:pic>
      <p:pic>
        <p:nvPicPr>
          <p:cNvPr id="1152" name="Google Shape;1152;p184"/>
          <p:cNvPicPr preferRelativeResize="0"/>
          <p:nvPr/>
        </p:nvPicPr>
        <p:blipFill>
          <a:blip r:embed="rId3">
            <a:alphaModFix/>
          </a:blip>
          <a:stretch>
            <a:fillRect/>
          </a:stretch>
        </p:blipFill>
        <p:spPr>
          <a:xfrm>
            <a:off x="311695" y="1573317"/>
            <a:ext cx="1016675" cy="767214"/>
          </a:xfrm>
          <a:prstGeom prst="rect">
            <a:avLst/>
          </a:prstGeom>
          <a:noFill/>
          <a:ln>
            <a:noFill/>
          </a:ln>
        </p:spPr>
      </p:pic>
      <p:sp>
        <p:nvSpPr>
          <p:cNvPr id="1153" name="Google Shape;1153;p184"/>
          <p:cNvSpPr txBox="1"/>
          <p:nvPr/>
        </p:nvSpPr>
        <p:spPr>
          <a:xfrm>
            <a:off x="311700" y="1250425"/>
            <a:ext cx="5583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Plan</a:t>
            </a:r>
            <a:endParaRPr/>
          </a:p>
        </p:txBody>
      </p:sp>
      <p:sp>
        <p:nvSpPr>
          <p:cNvPr id="1154" name="Google Shape;1154;p184"/>
          <p:cNvSpPr txBox="1"/>
          <p:nvPr/>
        </p:nvSpPr>
        <p:spPr>
          <a:xfrm>
            <a:off x="1045425" y="16654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Gather requirements</a:t>
            </a:r>
            <a:endParaRPr/>
          </a:p>
        </p:txBody>
      </p:sp>
      <p:sp>
        <p:nvSpPr>
          <p:cNvPr id="1155" name="Google Shape;1155;p184"/>
          <p:cNvSpPr txBox="1"/>
          <p:nvPr/>
        </p:nvSpPr>
        <p:spPr>
          <a:xfrm>
            <a:off x="1779125" y="21844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1156" name="Google Shape;1156;p184"/>
          <p:cNvSpPr txBox="1"/>
          <p:nvPr/>
        </p:nvSpPr>
        <p:spPr>
          <a:xfrm>
            <a:off x="2512850" y="27035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57" name="Google Shape;1157;p184"/>
          <p:cNvSpPr txBox="1"/>
          <p:nvPr/>
        </p:nvSpPr>
        <p:spPr>
          <a:xfrm>
            <a:off x="3246575" y="32225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Test</a:t>
            </a:r>
            <a:endParaRPr/>
          </a:p>
        </p:txBody>
      </p:sp>
      <p:sp>
        <p:nvSpPr>
          <p:cNvPr id="1158" name="Google Shape;1158;p184"/>
          <p:cNvSpPr txBox="1"/>
          <p:nvPr/>
        </p:nvSpPr>
        <p:spPr>
          <a:xfrm>
            <a:off x="3980275" y="37416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Release</a:t>
            </a:r>
            <a:endParaRPr/>
          </a:p>
        </p:txBody>
      </p:sp>
      <p:sp>
        <p:nvSpPr>
          <p:cNvPr id="1159" name="Google Shape;1159;p184"/>
          <p:cNvSpPr txBox="1"/>
          <p:nvPr/>
        </p:nvSpPr>
        <p:spPr>
          <a:xfrm>
            <a:off x="5034200" y="759825"/>
            <a:ext cx="3568500" cy="394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Introduced by Winston Royce in 1970, </a:t>
            </a:r>
            <a:r>
              <a:rPr i="1" lang="en"/>
              <a:t>Managing the Development of Large Software Systems</a:t>
            </a:r>
            <a:endParaRPr i="1"/>
          </a:p>
          <a:p>
            <a:pPr indent="0" lvl="0" marL="0" rtl="0" algn="l">
              <a:spcBef>
                <a:spcPts val="0"/>
              </a:spcBef>
              <a:spcAft>
                <a:spcPts val="0"/>
              </a:spcAft>
              <a:buNone/>
            </a:pPr>
            <a:r>
              <a:t/>
            </a:r>
            <a:endParaRPr i="1"/>
          </a:p>
          <a:p>
            <a:pPr indent="-317500" lvl="0" marL="457200" rtl="0" algn="l">
              <a:spcBef>
                <a:spcPts val="0"/>
              </a:spcBef>
              <a:spcAft>
                <a:spcPts val="0"/>
              </a:spcAft>
              <a:buSzPts val="1400"/>
              <a:buChar char="●"/>
            </a:pPr>
            <a:r>
              <a:rPr lang="en"/>
              <a:t>He showed a variation of this diagram.  It’s right after the 4th paragraph of the paper.  Just before the 5th paragraph.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5th paragraph begins by saying it won’t work.</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We never should have done this.</a:t>
            </a:r>
            <a:endParaRPr/>
          </a:p>
        </p:txBody>
      </p:sp>
      <p:sp>
        <p:nvSpPr>
          <p:cNvPr id="1160" name="Google Shape;1160;p184"/>
          <p:cNvSpPr txBox="1"/>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046B99"/>
                </a:solidFill>
              </a:rPr>
              <a:t>Waterfall development</a:t>
            </a:r>
            <a:endParaRPr b="1" sz="2600">
              <a:solidFill>
                <a:srgbClr val="046B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pic>
        <p:nvPicPr>
          <p:cNvPr id="1165" name="Google Shape;1165;p185"/>
          <p:cNvPicPr preferRelativeResize="0"/>
          <p:nvPr/>
        </p:nvPicPr>
        <p:blipFill>
          <a:blip r:embed="rId3">
            <a:alphaModFix/>
          </a:blip>
          <a:stretch>
            <a:fillRect/>
          </a:stretch>
        </p:blipFill>
        <p:spPr>
          <a:xfrm>
            <a:off x="3246565" y="3649523"/>
            <a:ext cx="1016675" cy="767214"/>
          </a:xfrm>
          <a:prstGeom prst="rect">
            <a:avLst/>
          </a:prstGeom>
          <a:noFill/>
          <a:ln>
            <a:noFill/>
          </a:ln>
        </p:spPr>
      </p:pic>
      <p:pic>
        <p:nvPicPr>
          <p:cNvPr id="1166" name="Google Shape;1166;p185"/>
          <p:cNvPicPr preferRelativeResize="0"/>
          <p:nvPr/>
        </p:nvPicPr>
        <p:blipFill>
          <a:blip r:embed="rId3">
            <a:alphaModFix/>
          </a:blip>
          <a:stretch>
            <a:fillRect/>
          </a:stretch>
        </p:blipFill>
        <p:spPr>
          <a:xfrm>
            <a:off x="2512847" y="3130472"/>
            <a:ext cx="1016675" cy="767214"/>
          </a:xfrm>
          <a:prstGeom prst="rect">
            <a:avLst/>
          </a:prstGeom>
          <a:noFill/>
          <a:ln>
            <a:noFill/>
          </a:ln>
        </p:spPr>
      </p:pic>
      <p:pic>
        <p:nvPicPr>
          <p:cNvPr id="1167" name="Google Shape;1167;p185"/>
          <p:cNvPicPr preferRelativeResize="0"/>
          <p:nvPr/>
        </p:nvPicPr>
        <p:blipFill>
          <a:blip r:embed="rId3">
            <a:alphaModFix/>
          </a:blip>
          <a:stretch>
            <a:fillRect/>
          </a:stretch>
        </p:blipFill>
        <p:spPr>
          <a:xfrm>
            <a:off x="1779130" y="2611420"/>
            <a:ext cx="1016675" cy="767214"/>
          </a:xfrm>
          <a:prstGeom prst="rect">
            <a:avLst/>
          </a:prstGeom>
          <a:noFill/>
          <a:ln>
            <a:noFill/>
          </a:ln>
        </p:spPr>
      </p:pic>
      <p:pic>
        <p:nvPicPr>
          <p:cNvPr id="1168" name="Google Shape;1168;p185"/>
          <p:cNvPicPr preferRelativeResize="0"/>
          <p:nvPr/>
        </p:nvPicPr>
        <p:blipFill>
          <a:blip r:embed="rId3">
            <a:alphaModFix/>
          </a:blip>
          <a:stretch>
            <a:fillRect/>
          </a:stretch>
        </p:blipFill>
        <p:spPr>
          <a:xfrm>
            <a:off x="1045413" y="2092369"/>
            <a:ext cx="1016675" cy="767214"/>
          </a:xfrm>
          <a:prstGeom prst="rect">
            <a:avLst/>
          </a:prstGeom>
          <a:noFill/>
          <a:ln>
            <a:noFill/>
          </a:ln>
        </p:spPr>
      </p:pic>
      <p:pic>
        <p:nvPicPr>
          <p:cNvPr id="1169" name="Google Shape;1169;p185"/>
          <p:cNvPicPr preferRelativeResize="0"/>
          <p:nvPr/>
        </p:nvPicPr>
        <p:blipFill>
          <a:blip r:embed="rId3">
            <a:alphaModFix/>
          </a:blip>
          <a:stretch>
            <a:fillRect/>
          </a:stretch>
        </p:blipFill>
        <p:spPr>
          <a:xfrm>
            <a:off x="311695" y="1573317"/>
            <a:ext cx="1016675" cy="767214"/>
          </a:xfrm>
          <a:prstGeom prst="rect">
            <a:avLst/>
          </a:prstGeom>
          <a:noFill/>
          <a:ln>
            <a:noFill/>
          </a:ln>
        </p:spPr>
      </p:pic>
      <p:sp>
        <p:nvSpPr>
          <p:cNvPr id="1170" name="Google Shape;1170;p185"/>
          <p:cNvSpPr txBox="1"/>
          <p:nvPr/>
        </p:nvSpPr>
        <p:spPr>
          <a:xfrm>
            <a:off x="311700" y="1250425"/>
            <a:ext cx="5583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Plan</a:t>
            </a:r>
            <a:endParaRPr/>
          </a:p>
        </p:txBody>
      </p:sp>
      <p:sp>
        <p:nvSpPr>
          <p:cNvPr id="1171" name="Google Shape;1171;p185"/>
          <p:cNvSpPr txBox="1"/>
          <p:nvPr/>
        </p:nvSpPr>
        <p:spPr>
          <a:xfrm>
            <a:off x="1045425" y="16654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Gather requirements</a:t>
            </a:r>
            <a:endParaRPr/>
          </a:p>
        </p:txBody>
      </p:sp>
      <p:sp>
        <p:nvSpPr>
          <p:cNvPr id="1172" name="Google Shape;1172;p185"/>
          <p:cNvSpPr txBox="1"/>
          <p:nvPr/>
        </p:nvSpPr>
        <p:spPr>
          <a:xfrm>
            <a:off x="1779125" y="21844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1173" name="Google Shape;1173;p185"/>
          <p:cNvSpPr txBox="1"/>
          <p:nvPr/>
        </p:nvSpPr>
        <p:spPr>
          <a:xfrm>
            <a:off x="2512850" y="27035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74" name="Google Shape;1174;p185"/>
          <p:cNvSpPr txBox="1"/>
          <p:nvPr/>
        </p:nvSpPr>
        <p:spPr>
          <a:xfrm>
            <a:off x="3246575" y="32225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Test</a:t>
            </a:r>
            <a:endParaRPr/>
          </a:p>
        </p:txBody>
      </p:sp>
      <p:sp>
        <p:nvSpPr>
          <p:cNvPr id="1175" name="Google Shape;1175;p185"/>
          <p:cNvSpPr txBox="1"/>
          <p:nvPr/>
        </p:nvSpPr>
        <p:spPr>
          <a:xfrm>
            <a:off x="3980275" y="37416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Release</a:t>
            </a:r>
            <a:endParaRPr/>
          </a:p>
        </p:txBody>
      </p:sp>
      <p:sp>
        <p:nvSpPr>
          <p:cNvPr id="1176" name="Google Shape;1176;p185"/>
          <p:cNvSpPr txBox="1"/>
          <p:nvPr/>
        </p:nvSpPr>
        <p:spPr>
          <a:xfrm>
            <a:off x="5034200" y="759825"/>
            <a:ext cx="3568500" cy="394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Introduced by Winston Royce in 1970, </a:t>
            </a:r>
            <a:r>
              <a:rPr i="1" lang="en"/>
              <a:t>Managing the Development of Large Software Systems</a:t>
            </a:r>
            <a:endParaRPr i="1"/>
          </a:p>
          <a:p>
            <a:pPr indent="0" lvl="0" marL="0" rtl="0" algn="l">
              <a:spcBef>
                <a:spcPts val="0"/>
              </a:spcBef>
              <a:spcAft>
                <a:spcPts val="0"/>
              </a:spcAft>
              <a:buNone/>
            </a:pPr>
            <a:r>
              <a:t/>
            </a:r>
            <a:endParaRPr i="1"/>
          </a:p>
          <a:p>
            <a:pPr indent="-317500" lvl="0" marL="457200" rtl="0" algn="l">
              <a:spcBef>
                <a:spcPts val="0"/>
              </a:spcBef>
              <a:spcAft>
                <a:spcPts val="0"/>
              </a:spcAft>
              <a:buSzPts val="1400"/>
              <a:buChar char="●"/>
            </a:pPr>
            <a:r>
              <a:rPr lang="en"/>
              <a:t>He showed a variation of this diagram.  It’s right after the 4th paragraph of the paper.  Just before the 5th paragraph.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5th paragraph begins by saying it won’t work.</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We never should have done this.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guy who identified it said so.</a:t>
            </a:r>
            <a:endParaRPr/>
          </a:p>
        </p:txBody>
      </p:sp>
      <p:sp>
        <p:nvSpPr>
          <p:cNvPr id="1177" name="Google Shape;1177;p185"/>
          <p:cNvSpPr txBox="1"/>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046B99"/>
                </a:solidFill>
              </a:rPr>
              <a:t>Waterfall development</a:t>
            </a:r>
            <a:endParaRPr b="1" sz="2600">
              <a:solidFill>
                <a:srgbClr val="046B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8"/>
          <p:cNvSpPr txBox="1"/>
          <p:nvPr>
            <p:ph type="title"/>
          </p:nvPr>
        </p:nvSpPr>
        <p:spPr>
          <a:xfrm>
            <a:off x="840500" y="384048"/>
            <a:ext cx="7470600" cy="49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3 session a</a:t>
            </a:r>
            <a:r>
              <a:rPr b="1" lang="en"/>
              <a:t>genda</a:t>
            </a:r>
            <a:endParaRPr b="1"/>
          </a:p>
        </p:txBody>
      </p:sp>
      <p:sp>
        <p:nvSpPr>
          <p:cNvPr id="978" name="Google Shape;978;p168"/>
          <p:cNvSpPr txBox="1"/>
          <p:nvPr>
            <p:ph idx="1" type="body"/>
          </p:nvPr>
        </p:nvSpPr>
        <p:spPr>
          <a:xfrm>
            <a:off x="841248" y="1216152"/>
            <a:ext cx="7470600" cy="3213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a:t>Session #1 - learning session</a:t>
            </a:r>
            <a:endParaRPr/>
          </a:p>
          <a:p>
            <a:pPr indent="0" lvl="0" marL="0" rtl="0" algn="l">
              <a:spcBef>
                <a:spcPts val="1000"/>
              </a:spcBef>
              <a:spcAft>
                <a:spcPts val="0"/>
              </a:spcAft>
              <a:buNone/>
            </a:pPr>
            <a:r>
              <a:rPr b="0" lang="en"/>
              <a:t>↪ Overview, methods, and goals</a:t>
            </a:r>
            <a:endParaRPr b="0"/>
          </a:p>
          <a:p>
            <a:pPr indent="0" lvl="0" marL="0" rtl="0" algn="l">
              <a:spcBef>
                <a:spcPts val="1000"/>
              </a:spcBef>
              <a:spcAft>
                <a:spcPts val="0"/>
              </a:spcAft>
              <a:buNone/>
            </a:pPr>
            <a:r>
              <a:rPr lang="en"/>
              <a:t>Session #2 - small group work session</a:t>
            </a:r>
            <a:endParaRPr/>
          </a:p>
          <a:p>
            <a:pPr indent="0" lvl="0" marL="0" rtl="0" algn="l">
              <a:spcBef>
                <a:spcPts val="1000"/>
              </a:spcBef>
              <a:spcAft>
                <a:spcPts val="0"/>
              </a:spcAft>
              <a:buNone/>
            </a:pPr>
            <a:r>
              <a:rPr b="0" lang="en">
                <a:solidFill>
                  <a:schemeClr val="lt1"/>
                </a:solidFill>
              </a:rPr>
              <a:t>↪</a:t>
            </a:r>
            <a:r>
              <a:rPr b="0" lang="en"/>
              <a:t> Product vision, roadmap review, and decision points</a:t>
            </a:r>
            <a:endParaRPr b="0"/>
          </a:p>
          <a:p>
            <a:pPr indent="0" lvl="0" marL="0" rtl="0" algn="l">
              <a:spcBef>
                <a:spcPts val="1000"/>
              </a:spcBef>
              <a:spcAft>
                <a:spcPts val="0"/>
              </a:spcAft>
              <a:buNone/>
            </a:pPr>
            <a:r>
              <a:rPr lang="en"/>
              <a:t>Sessions #3  - </a:t>
            </a:r>
            <a:r>
              <a:rPr lang="en">
                <a:solidFill>
                  <a:schemeClr val="lt1"/>
                </a:solidFill>
              </a:rPr>
              <a:t> small group work session</a:t>
            </a:r>
            <a:endParaRPr/>
          </a:p>
          <a:p>
            <a:pPr indent="0" lvl="0" marL="0" rtl="0" algn="l">
              <a:spcBef>
                <a:spcPts val="1000"/>
              </a:spcBef>
              <a:spcAft>
                <a:spcPts val="1000"/>
              </a:spcAft>
              <a:buNone/>
            </a:pPr>
            <a:r>
              <a:rPr b="0" lang="en">
                <a:solidFill>
                  <a:schemeClr val="lt1"/>
                </a:solidFill>
              </a:rPr>
              <a:t>↪</a:t>
            </a:r>
            <a:r>
              <a:rPr b="0" lang="en"/>
              <a:t> QASP review + RFQ Drafting!</a:t>
            </a:r>
            <a:endParaRPr b="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pic>
        <p:nvPicPr>
          <p:cNvPr id="1182" name="Google Shape;1182;p186"/>
          <p:cNvPicPr preferRelativeResize="0"/>
          <p:nvPr/>
        </p:nvPicPr>
        <p:blipFill>
          <a:blip r:embed="rId3">
            <a:alphaModFix/>
          </a:blip>
          <a:stretch>
            <a:fillRect/>
          </a:stretch>
        </p:blipFill>
        <p:spPr>
          <a:xfrm>
            <a:off x="3246565" y="3649523"/>
            <a:ext cx="1016675" cy="767214"/>
          </a:xfrm>
          <a:prstGeom prst="rect">
            <a:avLst/>
          </a:prstGeom>
          <a:noFill/>
          <a:ln>
            <a:noFill/>
          </a:ln>
        </p:spPr>
      </p:pic>
      <p:pic>
        <p:nvPicPr>
          <p:cNvPr id="1183" name="Google Shape;1183;p186"/>
          <p:cNvPicPr preferRelativeResize="0"/>
          <p:nvPr/>
        </p:nvPicPr>
        <p:blipFill>
          <a:blip r:embed="rId3">
            <a:alphaModFix/>
          </a:blip>
          <a:stretch>
            <a:fillRect/>
          </a:stretch>
        </p:blipFill>
        <p:spPr>
          <a:xfrm>
            <a:off x="2512847" y="3130472"/>
            <a:ext cx="1016675" cy="767214"/>
          </a:xfrm>
          <a:prstGeom prst="rect">
            <a:avLst/>
          </a:prstGeom>
          <a:noFill/>
          <a:ln>
            <a:noFill/>
          </a:ln>
        </p:spPr>
      </p:pic>
      <p:pic>
        <p:nvPicPr>
          <p:cNvPr id="1184" name="Google Shape;1184;p186"/>
          <p:cNvPicPr preferRelativeResize="0"/>
          <p:nvPr/>
        </p:nvPicPr>
        <p:blipFill>
          <a:blip r:embed="rId3">
            <a:alphaModFix/>
          </a:blip>
          <a:stretch>
            <a:fillRect/>
          </a:stretch>
        </p:blipFill>
        <p:spPr>
          <a:xfrm>
            <a:off x="1779130" y="2611420"/>
            <a:ext cx="1016675" cy="767214"/>
          </a:xfrm>
          <a:prstGeom prst="rect">
            <a:avLst/>
          </a:prstGeom>
          <a:noFill/>
          <a:ln>
            <a:noFill/>
          </a:ln>
        </p:spPr>
      </p:pic>
      <p:pic>
        <p:nvPicPr>
          <p:cNvPr id="1185" name="Google Shape;1185;p186"/>
          <p:cNvPicPr preferRelativeResize="0"/>
          <p:nvPr/>
        </p:nvPicPr>
        <p:blipFill>
          <a:blip r:embed="rId3">
            <a:alphaModFix/>
          </a:blip>
          <a:stretch>
            <a:fillRect/>
          </a:stretch>
        </p:blipFill>
        <p:spPr>
          <a:xfrm>
            <a:off x="1045413" y="2092369"/>
            <a:ext cx="1016675" cy="767214"/>
          </a:xfrm>
          <a:prstGeom prst="rect">
            <a:avLst/>
          </a:prstGeom>
          <a:noFill/>
          <a:ln>
            <a:noFill/>
          </a:ln>
        </p:spPr>
      </p:pic>
      <p:pic>
        <p:nvPicPr>
          <p:cNvPr id="1186" name="Google Shape;1186;p186"/>
          <p:cNvPicPr preferRelativeResize="0"/>
          <p:nvPr/>
        </p:nvPicPr>
        <p:blipFill>
          <a:blip r:embed="rId3">
            <a:alphaModFix/>
          </a:blip>
          <a:stretch>
            <a:fillRect/>
          </a:stretch>
        </p:blipFill>
        <p:spPr>
          <a:xfrm>
            <a:off x="311695" y="1573317"/>
            <a:ext cx="1016675" cy="767214"/>
          </a:xfrm>
          <a:prstGeom prst="rect">
            <a:avLst/>
          </a:prstGeom>
          <a:noFill/>
          <a:ln>
            <a:noFill/>
          </a:ln>
        </p:spPr>
      </p:pic>
      <p:sp>
        <p:nvSpPr>
          <p:cNvPr id="1187" name="Google Shape;1187;p186"/>
          <p:cNvSpPr txBox="1"/>
          <p:nvPr/>
        </p:nvSpPr>
        <p:spPr>
          <a:xfrm>
            <a:off x="311700" y="1250425"/>
            <a:ext cx="5583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Plan</a:t>
            </a:r>
            <a:endParaRPr/>
          </a:p>
        </p:txBody>
      </p:sp>
      <p:sp>
        <p:nvSpPr>
          <p:cNvPr id="1188" name="Google Shape;1188;p186"/>
          <p:cNvSpPr txBox="1"/>
          <p:nvPr/>
        </p:nvSpPr>
        <p:spPr>
          <a:xfrm>
            <a:off x="1045425" y="16654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Gather requirements</a:t>
            </a:r>
            <a:endParaRPr/>
          </a:p>
        </p:txBody>
      </p:sp>
      <p:sp>
        <p:nvSpPr>
          <p:cNvPr id="1189" name="Google Shape;1189;p186"/>
          <p:cNvSpPr txBox="1"/>
          <p:nvPr/>
        </p:nvSpPr>
        <p:spPr>
          <a:xfrm>
            <a:off x="1779125" y="21844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1190" name="Google Shape;1190;p186"/>
          <p:cNvSpPr txBox="1"/>
          <p:nvPr/>
        </p:nvSpPr>
        <p:spPr>
          <a:xfrm>
            <a:off x="2512850" y="27035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91" name="Google Shape;1191;p186"/>
          <p:cNvSpPr txBox="1"/>
          <p:nvPr/>
        </p:nvSpPr>
        <p:spPr>
          <a:xfrm>
            <a:off x="3246575" y="322257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Test</a:t>
            </a:r>
            <a:endParaRPr/>
          </a:p>
        </p:txBody>
      </p:sp>
      <p:sp>
        <p:nvSpPr>
          <p:cNvPr id="1192" name="Google Shape;1192;p186"/>
          <p:cNvSpPr txBox="1"/>
          <p:nvPr/>
        </p:nvSpPr>
        <p:spPr>
          <a:xfrm>
            <a:off x="3980275" y="3741625"/>
            <a:ext cx="20706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Release</a:t>
            </a:r>
            <a:endParaRPr/>
          </a:p>
        </p:txBody>
      </p:sp>
      <p:sp>
        <p:nvSpPr>
          <p:cNvPr id="1193" name="Google Shape;1193;p186"/>
          <p:cNvSpPr txBox="1"/>
          <p:nvPr/>
        </p:nvSpPr>
        <p:spPr>
          <a:xfrm>
            <a:off x="5034200" y="759825"/>
            <a:ext cx="3568500" cy="394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Introduced by Winston Royce in 1970, </a:t>
            </a:r>
            <a:r>
              <a:rPr i="1" lang="en"/>
              <a:t>Managing the Development of Large Software Systems</a:t>
            </a:r>
            <a:endParaRPr i="1"/>
          </a:p>
          <a:p>
            <a:pPr indent="0" lvl="0" marL="0" rtl="0" algn="l">
              <a:spcBef>
                <a:spcPts val="0"/>
              </a:spcBef>
              <a:spcAft>
                <a:spcPts val="0"/>
              </a:spcAft>
              <a:buNone/>
            </a:pPr>
            <a:r>
              <a:t/>
            </a:r>
            <a:endParaRPr i="1"/>
          </a:p>
          <a:p>
            <a:pPr indent="-317500" lvl="0" marL="457200" rtl="0" algn="l">
              <a:spcBef>
                <a:spcPts val="0"/>
              </a:spcBef>
              <a:spcAft>
                <a:spcPts val="0"/>
              </a:spcAft>
              <a:buSzPts val="1400"/>
              <a:buChar char="●"/>
            </a:pPr>
            <a:r>
              <a:rPr lang="en"/>
              <a:t>He showed a variation of this diagram.  It’s right after the 4th paragraph of the paper.  Just before the 5th paragraph.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5th paragraph begins by saying it won’t work.</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We never should have done this.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guy who identified it said so.</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He said we should be iterative, but we basically ignored him until 2001.</a:t>
            </a:r>
            <a:endParaRPr/>
          </a:p>
        </p:txBody>
      </p:sp>
      <p:sp>
        <p:nvSpPr>
          <p:cNvPr id="1194" name="Google Shape;1194;p186"/>
          <p:cNvSpPr txBox="1"/>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046B99"/>
                </a:solidFill>
              </a:rPr>
              <a:t>Waterfall development</a:t>
            </a:r>
            <a:endParaRPr b="1" sz="2600">
              <a:solidFill>
                <a:srgbClr val="046B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87"/>
          <p:cNvSpPr txBox="1"/>
          <p:nvPr>
            <p:ph type="ctrTitle"/>
          </p:nvPr>
        </p:nvSpPr>
        <p:spPr>
          <a:xfrm>
            <a:off x="793950" y="705300"/>
            <a:ext cx="73761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800">
                <a:highlight>
                  <a:srgbClr val="FFFFFF"/>
                </a:highlight>
                <a:latin typeface="Helvetica Neue"/>
                <a:ea typeface="Helvetica Neue"/>
                <a:cs typeface="Helvetica Neue"/>
                <a:sym typeface="Helvetica Neue"/>
              </a:rPr>
              <a:t>Agile is not only a way of working, it’s a way of thinking and acting</a:t>
            </a:r>
            <a:r>
              <a:rPr b="0" lang="en" sz="2800">
                <a:highlight>
                  <a:srgbClr val="FFFFFF"/>
                </a:highlight>
                <a:latin typeface="Helvetica Neue"/>
                <a:ea typeface="Helvetica Neue"/>
                <a:cs typeface="Helvetica Neue"/>
                <a:sym typeface="Helvetica Neue"/>
              </a:rPr>
              <a:t>, it’s our aspiration to build products faster, in a collaborative manner and, with the Customer on the center of our thoughts.” </a:t>
            </a:r>
            <a:endParaRPr b="0" sz="2800">
              <a:highlight>
                <a:srgbClr val="FFFFFF"/>
              </a:highlight>
              <a:latin typeface="Helvetica Neue"/>
              <a:ea typeface="Helvetica Neue"/>
              <a:cs typeface="Helvetica Neue"/>
              <a:sym typeface="Helvetica Neue"/>
            </a:endParaRPr>
          </a:p>
          <a:p>
            <a:pPr indent="0" lvl="0" marL="457200" rtl="0" algn="l">
              <a:spcBef>
                <a:spcPts val="0"/>
              </a:spcBef>
              <a:spcAft>
                <a:spcPts val="0"/>
              </a:spcAft>
              <a:buNone/>
            </a:pPr>
            <a:r>
              <a:t/>
            </a:r>
            <a:endParaRPr b="0" sz="2055">
              <a:highlight>
                <a:srgbClr val="FFFFFF"/>
              </a:highlight>
              <a:latin typeface="Helvetica Neue"/>
              <a:ea typeface="Helvetica Neue"/>
              <a:cs typeface="Helvetica Neue"/>
              <a:sym typeface="Helvetica Neue"/>
            </a:endParaRPr>
          </a:p>
          <a:p>
            <a:pPr indent="-314678" lvl="0" marL="457200" rtl="0" algn="l">
              <a:spcBef>
                <a:spcPts val="0"/>
              </a:spcBef>
              <a:spcAft>
                <a:spcPts val="0"/>
              </a:spcAft>
              <a:buSzPts val="1356"/>
              <a:buFont typeface="Helvetica Neue"/>
              <a:buChar char="-"/>
            </a:pPr>
            <a:r>
              <a:rPr b="0" i="1" lang="en" sz="1355">
                <a:highlight>
                  <a:srgbClr val="FFFFFF"/>
                </a:highlight>
                <a:latin typeface="Helvetica Neue"/>
                <a:ea typeface="Helvetica Neue"/>
                <a:cs typeface="Helvetica Neue"/>
                <a:sym typeface="Helvetica Neue"/>
              </a:rPr>
              <a:t>João Baptista Leite, CEO, Unicre – Instituição Financeira de Crédito, S.A.</a:t>
            </a:r>
            <a:endParaRPr b="0" baseline="30000" i="1" sz="1355">
              <a:solidFill>
                <a:srgbClr val="1C304A"/>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88"/>
          <p:cNvSpPr txBox="1"/>
          <p:nvPr>
            <p:ph type="ctrTitle"/>
          </p:nvPr>
        </p:nvSpPr>
        <p:spPr>
          <a:xfrm>
            <a:off x="841248" y="1216152"/>
            <a:ext cx="7386600" cy="2892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Agile vs waterfall</a:t>
            </a:r>
            <a:endParaRPr/>
          </a:p>
        </p:txBody>
      </p:sp>
      <p:sp>
        <p:nvSpPr>
          <p:cNvPr id="1205" name="Google Shape;1205;p188"/>
          <p:cNvSpPr txBox="1"/>
          <p:nvPr>
            <p:ph idx="1" type="subTitle"/>
          </p:nvPr>
        </p:nvSpPr>
        <p:spPr>
          <a:xfrm>
            <a:off x="841248" y="384048"/>
            <a:ext cx="5017500" cy="667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89"/>
          <p:cNvSpPr txBox="1"/>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046B99"/>
                </a:solidFill>
              </a:rPr>
              <a:t>Waterfall and the walls</a:t>
            </a:r>
            <a:endParaRPr b="1" sz="2600">
              <a:solidFill>
                <a:srgbClr val="046B99"/>
              </a:solidFill>
            </a:endParaRPr>
          </a:p>
        </p:txBody>
      </p:sp>
      <p:pic>
        <p:nvPicPr>
          <p:cNvPr id="1211" name="Google Shape;1211;p189"/>
          <p:cNvPicPr preferRelativeResize="0"/>
          <p:nvPr/>
        </p:nvPicPr>
        <p:blipFill>
          <a:blip r:embed="rId3">
            <a:alphaModFix/>
          </a:blip>
          <a:stretch>
            <a:fillRect/>
          </a:stretch>
        </p:blipFill>
        <p:spPr>
          <a:xfrm>
            <a:off x="1190175" y="2295524"/>
            <a:ext cx="792173" cy="1186816"/>
          </a:xfrm>
          <a:prstGeom prst="rect">
            <a:avLst/>
          </a:prstGeom>
          <a:noFill/>
          <a:ln>
            <a:noFill/>
          </a:ln>
        </p:spPr>
      </p:pic>
      <p:pic>
        <p:nvPicPr>
          <p:cNvPr id="1212" name="Google Shape;1212;p189"/>
          <p:cNvPicPr preferRelativeResize="0"/>
          <p:nvPr/>
        </p:nvPicPr>
        <p:blipFill>
          <a:blip r:embed="rId4">
            <a:alphaModFix/>
          </a:blip>
          <a:stretch>
            <a:fillRect/>
          </a:stretch>
        </p:blipFill>
        <p:spPr>
          <a:xfrm flipH="1">
            <a:off x="2891507" y="2295533"/>
            <a:ext cx="1186815" cy="1186815"/>
          </a:xfrm>
          <a:prstGeom prst="rect">
            <a:avLst/>
          </a:prstGeom>
          <a:noFill/>
          <a:ln>
            <a:noFill/>
          </a:ln>
        </p:spPr>
      </p:pic>
      <p:grpSp>
        <p:nvGrpSpPr>
          <p:cNvPr id="1213" name="Google Shape;1213;p189"/>
          <p:cNvGrpSpPr/>
          <p:nvPr/>
        </p:nvGrpSpPr>
        <p:grpSpPr>
          <a:xfrm>
            <a:off x="2108033" y="2318802"/>
            <a:ext cx="657790" cy="1140265"/>
            <a:chOff x="1888600" y="1809666"/>
            <a:chExt cx="939700" cy="1628950"/>
          </a:xfrm>
        </p:grpSpPr>
        <p:pic>
          <p:nvPicPr>
            <p:cNvPr id="1214" name="Google Shape;1214;p189"/>
            <p:cNvPicPr preferRelativeResize="0"/>
            <p:nvPr/>
          </p:nvPicPr>
          <p:blipFill>
            <a:blip r:embed="rId5">
              <a:alphaModFix/>
            </a:blip>
            <a:stretch>
              <a:fillRect/>
            </a:stretch>
          </p:blipFill>
          <p:spPr>
            <a:xfrm>
              <a:off x="1888600" y="2409741"/>
              <a:ext cx="939700" cy="1028875"/>
            </a:xfrm>
            <a:prstGeom prst="rect">
              <a:avLst/>
            </a:prstGeom>
            <a:noFill/>
            <a:ln>
              <a:noFill/>
            </a:ln>
          </p:spPr>
        </p:pic>
        <p:pic>
          <p:nvPicPr>
            <p:cNvPr id="1215" name="Google Shape;1215;p189"/>
            <p:cNvPicPr preferRelativeResize="0"/>
            <p:nvPr/>
          </p:nvPicPr>
          <p:blipFill>
            <a:blip r:embed="rId5">
              <a:alphaModFix/>
            </a:blip>
            <a:stretch>
              <a:fillRect/>
            </a:stretch>
          </p:blipFill>
          <p:spPr>
            <a:xfrm>
              <a:off x="1888600" y="1809666"/>
              <a:ext cx="939700" cy="1028875"/>
            </a:xfrm>
            <a:prstGeom prst="rect">
              <a:avLst/>
            </a:prstGeom>
            <a:noFill/>
            <a:ln>
              <a:noFill/>
            </a:ln>
          </p:spPr>
        </p:pic>
      </p:grpSp>
      <p:pic>
        <p:nvPicPr>
          <p:cNvPr id="1216" name="Google Shape;1216;p189"/>
          <p:cNvPicPr preferRelativeResize="0"/>
          <p:nvPr/>
        </p:nvPicPr>
        <p:blipFill>
          <a:blip r:embed="rId6">
            <a:alphaModFix/>
          </a:blip>
          <a:stretch>
            <a:fillRect/>
          </a:stretch>
        </p:blipFill>
        <p:spPr>
          <a:xfrm>
            <a:off x="4675108" y="2295524"/>
            <a:ext cx="1821548" cy="1186816"/>
          </a:xfrm>
          <a:prstGeom prst="rect">
            <a:avLst/>
          </a:prstGeom>
          <a:noFill/>
          <a:ln>
            <a:noFill/>
          </a:ln>
        </p:spPr>
      </p:pic>
      <p:grpSp>
        <p:nvGrpSpPr>
          <p:cNvPr id="1217" name="Google Shape;1217;p189"/>
          <p:cNvGrpSpPr/>
          <p:nvPr/>
        </p:nvGrpSpPr>
        <p:grpSpPr>
          <a:xfrm>
            <a:off x="4204008" y="2318802"/>
            <a:ext cx="657790" cy="1140265"/>
            <a:chOff x="1888600" y="1809666"/>
            <a:chExt cx="939700" cy="1628950"/>
          </a:xfrm>
        </p:grpSpPr>
        <p:pic>
          <p:nvPicPr>
            <p:cNvPr id="1218" name="Google Shape;1218;p189"/>
            <p:cNvPicPr preferRelativeResize="0"/>
            <p:nvPr/>
          </p:nvPicPr>
          <p:blipFill>
            <a:blip r:embed="rId5">
              <a:alphaModFix/>
            </a:blip>
            <a:stretch>
              <a:fillRect/>
            </a:stretch>
          </p:blipFill>
          <p:spPr>
            <a:xfrm>
              <a:off x="1888600" y="2409741"/>
              <a:ext cx="939700" cy="1028875"/>
            </a:xfrm>
            <a:prstGeom prst="rect">
              <a:avLst/>
            </a:prstGeom>
            <a:noFill/>
            <a:ln>
              <a:noFill/>
            </a:ln>
          </p:spPr>
        </p:pic>
        <p:pic>
          <p:nvPicPr>
            <p:cNvPr id="1219" name="Google Shape;1219;p189"/>
            <p:cNvPicPr preferRelativeResize="0"/>
            <p:nvPr/>
          </p:nvPicPr>
          <p:blipFill>
            <a:blip r:embed="rId5">
              <a:alphaModFix/>
            </a:blip>
            <a:stretch>
              <a:fillRect/>
            </a:stretch>
          </p:blipFill>
          <p:spPr>
            <a:xfrm>
              <a:off x="1888600" y="1809666"/>
              <a:ext cx="939700" cy="1028875"/>
            </a:xfrm>
            <a:prstGeom prst="rect">
              <a:avLst/>
            </a:prstGeom>
            <a:noFill/>
            <a:ln>
              <a:noFill/>
            </a:ln>
          </p:spPr>
        </p:pic>
      </p:grpSp>
      <p:sp>
        <p:nvSpPr>
          <p:cNvPr id="1220" name="Google Shape;1220;p189"/>
          <p:cNvSpPr/>
          <p:nvPr/>
        </p:nvSpPr>
        <p:spPr>
          <a:xfrm>
            <a:off x="1526125" y="1708900"/>
            <a:ext cx="1821600" cy="533700"/>
          </a:xfrm>
          <a:prstGeom prst="uturnArrow">
            <a:avLst>
              <a:gd fmla="val 25000" name="adj1"/>
              <a:gd fmla="val 25000" name="adj2"/>
              <a:gd fmla="val 25000" name="adj3"/>
              <a:gd fmla="val 43750" name="adj4"/>
              <a:gd fmla="val 75000" name="adj5"/>
            </a:avLst>
          </a:prstGeom>
          <a:solidFill>
            <a:srgbClr val="00C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9"/>
          <p:cNvSpPr/>
          <p:nvPr/>
        </p:nvSpPr>
        <p:spPr>
          <a:xfrm>
            <a:off x="3622100" y="1708900"/>
            <a:ext cx="1821600" cy="533700"/>
          </a:xfrm>
          <a:prstGeom prst="uturnArrow">
            <a:avLst>
              <a:gd fmla="val 25000" name="adj1"/>
              <a:gd fmla="val 25000" name="adj2"/>
              <a:gd fmla="val 25000" name="adj3"/>
              <a:gd fmla="val 43750" name="adj4"/>
              <a:gd fmla="val 75000" name="adj5"/>
            </a:avLst>
          </a:prstGeom>
          <a:solidFill>
            <a:srgbClr val="00C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2" name="Google Shape;1222;p189"/>
          <p:cNvGrpSpPr/>
          <p:nvPr/>
        </p:nvGrpSpPr>
        <p:grpSpPr>
          <a:xfrm>
            <a:off x="6299983" y="2318802"/>
            <a:ext cx="657790" cy="1140265"/>
            <a:chOff x="1888600" y="1809666"/>
            <a:chExt cx="939700" cy="1628950"/>
          </a:xfrm>
        </p:grpSpPr>
        <p:pic>
          <p:nvPicPr>
            <p:cNvPr id="1223" name="Google Shape;1223;p189"/>
            <p:cNvPicPr preferRelativeResize="0"/>
            <p:nvPr/>
          </p:nvPicPr>
          <p:blipFill>
            <a:blip r:embed="rId5">
              <a:alphaModFix/>
            </a:blip>
            <a:stretch>
              <a:fillRect/>
            </a:stretch>
          </p:blipFill>
          <p:spPr>
            <a:xfrm>
              <a:off x="1888600" y="2409741"/>
              <a:ext cx="939700" cy="1028875"/>
            </a:xfrm>
            <a:prstGeom prst="rect">
              <a:avLst/>
            </a:prstGeom>
            <a:noFill/>
            <a:ln>
              <a:noFill/>
            </a:ln>
          </p:spPr>
        </p:pic>
        <p:pic>
          <p:nvPicPr>
            <p:cNvPr id="1224" name="Google Shape;1224;p189"/>
            <p:cNvPicPr preferRelativeResize="0"/>
            <p:nvPr/>
          </p:nvPicPr>
          <p:blipFill>
            <a:blip r:embed="rId5">
              <a:alphaModFix/>
            </a:blip>
            <a:stretch>
              <a:fillRect/>
            </a:stretch>
          </p:blipFill>
          <p:spPr>
            <a:xfrm>
              <a:off x="1888600" y="1809666"/>
              <a:ext cx="939700" cy="1028875"/>
            </a:xfrm>
            <a:prstGeom prst="rect">
              <a:avLst/>
            </a:prstGeom>
            <a:noFill/>
            <a:ln>
              <a:noFill/>
            </a:ln>
          </p:spPr>
        </p:pic>
      </p:grpSp>
      <p:sp>
        <p:nvSpPr>
          <p:cNvPr id="1225" name="Google Shape;1225;p189"/>
          <p:cNvSpPr/>
          <p:nvPr/>
        </p:nvSpPr>
        <p:spPr>
          <a:xfrm>
            <a:off x="5718075" y="1708900"/>
            <a:ext cx="1821600" cy="533700"/>
          </a:xfrm>
          <a:prstGeom prst="uturnArrow">
            <a:avLst>
              <a:gd fmla="val 25000" name="adj1"/>
              <a:gd fmla="val 25000" name="adj2"/>
              <a:gd fmla="val 25000" name="adj3"/>
              <a:gd fmla="val 43750" name="adj4"/>
              <a:gd fmla="val 75000" name="adj5"/>
            </a:avLst>
          </a:prstGeom>
          <a:solidFill>
            <a:srgbClr val="00C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6" name="Google Shape;1226;p189"/>
          <p:cNvPicPr preferRelativeResize="0"/>
          <p:nvPr/>
        </p:nvPicPr>
        <p:blipFill>
          <a:blip r:embed="rId7">
            <a:alphaModFix/>
          </a:blip>
          <a:stretch>
            <a:fillRect/>
          </a:stretch>
        </p:blipFill>
        <p:spPr>
          <a:xfrm>
            <a:off x="7093424" y="2242600"/>
            <a:ext cx="928599" cy="1239752"/>
          </a:xfrm>
          <a:prstGeom prst="rect">
            <a:avLst/>
          </a:prstGeom>
          <a:noFill/>
          <a:ln>
            <a:noFill/>
          </a:ln>
        </p:spPr>
      </p:pic>
      <p:sp>
        <p:nvSpPr>
          <p:cNvPr id="1227" name="Google Shape;1227;p189"/>
          <p:cNvSpPr txBox="1"/>
          <p:nvPr/>
        </p:nvSpPr>
        <p:spPr>
          <a:xfrm>
            <a:off x="895663" y="3535275"/>
            <a:ext cx="138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Requirements</a:t>
            </a:r>
            <a:endParaRPr/>
          </a:p>
        </p:txBody>
      </p:sp>
      <p:sp>
        <p:nvSpPr>
          <p:cNvPr id="1228" name="Google Shape;1228;p189"/>
          <p:cNvSpPr txBox="1"/>
          <p:nvPr/>
        </p:nvSpPr>
        <p:spPr>
          <a:xfrm>
            <a:off x="2794313" y="3535275"/>
            <a:ext cx="138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Design</a:t>
            </a:r>
            <a:endParaRPr/>
          </a:p>
        </p:txBody>
      </p:sp>
      <p:sp>
        <p:nvSpPr>
          <p:cNvPr id="1229" name="Google Shape;1229;p189"/>
          <p:cNvSpPr txBox="1"/>
          <p:nvPr/>
        </p:nvSpPr>
        <p:spPr>
          <a:xfrm>
            <a:off x="4895263" y="3535275"/>
            <a:ext cx="138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Code</a:t>
            </a:r>
            <a:endParaRPr/>
          </a:p>
        </p:txBody>
      </p:sp>
      <p:sp>
        <p:nvSpPr>
          <p:cNvPr id="1230" name="Google Shape;1230;p189"/>
          <p:cNvSpPr txBox="1"/>
          <p:nvPr/>
        </p:nvSpPr>
        <p:spPr>
          <a:xfrm>
            <a:off x="6867113" y="3535275"/>
            <a:ext cx="138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Users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pic>
        <p:nvPicPr>
          <p:cNvPr id="1235" name="Google Shape;1235;p190"/>
          <p:cNvPicPr preferRelativeResize="0"/>
          <p:nvPr/>
        </p:nvPicPr>
        <p:blipFill>
          <a:blip r:embed="rId3">
            <a:alphaModFix/>
          </a:blip>
          <a:stretch>
            <a:fillRect/>
          </a:stretch>
        </p:blipFill>
        <p:spPr>
          <a:xfrm>
            <a:off x="743500" y="1200150"/>
            <a:ext cx="7657000" cy="3943350"/>
          </a:xfrm>
          <a:prstGeom prst="rect">
            <a:avLst/>
          </a:prstGeom>
          <a:noFill/>
          <a:ln>
            <a:noFill/>
          </a:ln>
        </p:spPr>
      </p:pic>
      <p:sp>
        <p:nvSpPr>
          <p:cNvPr id="1236" name="Google Shape;1236;p190"/>
          <p:cNvSpPr txBox="1"/>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046B99"/>
                </a:solidFill>
              </a:rPr>
              <a:t>Agile comes in like a wrecking ball</a:t>
            </a:r>
            <a:endParaRPr b="1" sz="2600">
              <a:solidFill>
                <a:srgbClr val="046B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91"/>
          <p:cNvSpPr txBox="1"/>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046B99"/>
                </a:solidFill>
              </a:rPr>
              <a:t>Agile comes in like a wrecking ball</a:t>
            </a:r>
            <a:endParaRPr b="1" sz="2600">
              <a:solidFill>
                <a:srgbClr val="046B99"/>
              </a:solidFill>
            </a:endParaRPr>
          </a:p>
        </p:txBody>
      </p:sp>
      <p:pic>
        <p:nvPicPr>
          <p:cNvPr id="1242" name="Google Shape;1242;p191"/>
          <p:cNvPicPr preferRelativeResize="0"/>
          <p:nvPr/>
        </p:nvPicPr>
        <p:blipFill>
          <a:blip r:embed="rId3">
            <a:alphaModFix/>
          </a:blip>
          <a:stretch>
            <a:fillRect/>
          </a:stretch>
        </p:blipFill>
        <p:spPr>
          <a:xfrm flipH="1">
            <a:off x="2603520" y="2722296"/>
            <a:ext cx="1186815" cy="1186815"/>
          </a:xfrm>
          <a:prstGeom prst="rect">
            <a:avLst/>
          </a:prstGeom>
          <a:noFill/>
          <a:ln>
            <a:noFill/>
          </a:ln>
        </p:spPr>
      </p:pic>
      <p:pic>
        <p:nvPicPr>
          <p:cNvPr id="1243" name="Google Shape;1243;p191"/>
          <p:cNvPicPr preferRelativeResize="0"/>
          <p:nvPr/>
        </p:nvPicPr>
        <p:blipFill>
          <a:blip r:embed="rId4">
            <a:alphaModFix/>
          </a:blip>
          <a:stretch>
            <a:fillRect/>
          </a:stretch>
        </p:blipFill>
        <p:spPr>
          <a:xfrm>
            <a:off x="3790345" y="1375399"/>
            <a:ext cx="1821548" cy="1186816"/>
          </a:xfrm>
          <a:prstGeom prst="rect">
            <a:avLst/>
          </a:prstGeom>
          <a:noFill/>
          <a:ln>
            <a:noFill/>
          </a:ln>
        </p:spPr>
      </p:pic>
      <p:pic>
        <p:nvPicPr>
          <p:cNvPr id="1244" name="Google Shape;1244;p191"/>
          <p:cNvPicPr preferRelativeResize="0"/>
          <p:nvPr/>
        </p:nvPicPr>
        <p:blipFill>
          <a:blip r:embed="rId5">
            <a:alphaModFix/>
          </a:blip>
          <a:stretch>
            <a:fillRect/>
          </a:stretch>
        </p:blipFill>
        <p:spPr>
          <a:xfrm>
            <a:off x="5611886" y="2815925"/>
            <a:ext cx="928599" cy="1239752"/>
          </a:xfrm>
          <a:prstGeom prst="rect">
            <a:avLst/>
          </a:prstGeom>
          <a:noFill/>
          <a:ln>
            <a:noFill/>
          </a:ln>
        </p:spPr>
      </p:pic>
      <p:cxnSp>
        <p:nvCxnSpPr>
          <p:cNvPr id="1245" name="Google Shape;1245;p191"/>
          <p:cNvCxnSpPr>
            <a:stCxn id="1242" idx="0"/>
            <a:endCxn id="1243" idx="1"/>
          </p:cNvCxnSpPr>
          <p:nvPr/>
        </p:nvCxnSpPr>
        <p:spPr>
          <a:xfrm rot="-5400000">
            <a:off x="3116827" y="2048796"/>
            <a:ext cx="753600" cy="593400"/>
          </a:xfrm>
          <a:prstGeom prst="curvedConnector2">
            <a:avLst/>
          </a:prstGeom>
          <a:noFill/>
          <a:ln cap="flat" cmpd="sng" w="28575">
            <a:solidFill>
              <a:schemeClr val="dk2"/>
            </a:solidFill>
            <a:prstDash val="solid"/>
            <a:round/>
            <a:headEnd len="med" w="med" type="triangle"/>
            <a:tailEnd len="med" w="med" type="triangle"/>
          </a:ln>
        </p:spPr>
      </p:cxnSp>
      <p:cxnSp>
        <p:nvCxnSpPr>
          <p:cNvPr id="1246" name="Google Shape;1246;p191"/>
          <p:cNvCxnSpPr>
            <a:stCxn id="1244" idx="0"/>
            <a:endCxn id="1243" idx="3"/>
          </p:cNvCxnSpPr>
          <p:nvPr/>
        </p:nvCxnSpPr>
        <p:spPr>
          <a:xfrm flipH="1" rot="5400000">
            <a:off x="5420386" y="2160125"/>
            <a:ext cx="847200" cy="464400"/>
          </a:xfrm>
          <a:prstGeom prst="curvedConnector2">
            <a:avLst/>
          </a:prstGeom>
          <a:noFill/>
          <a:ln cap="flat" cmpd="sng" w="28575">
            <a:solidFill>
              <a:schemeClr val="dk2"/>
            </a:solidFill>
            <a:prstDash val="solid"/>
            <a:round/>
            <a:headEnd len="med" w="med" type="triangle"/>
            <a:tailEnd len="med" w="med" type="triangle"/>
          </a:ln>
        </p:spPr>
      </p:cxnSp>
      <p:cxnSp>
        <p:nvCxnSpPr>
          <p:cNvPr id="1247" name="Google Shape;1247;p191"/>
          <p:cNvCxnSpPr>
            <a:stCxn id="1244" idx="2"/>
            <a:endCxn id="1242" idx="2"/>
          </p:cNvCxnSpPr>
          <p:nvPr/>
        </p:nvCxnSpPr>
        <p:spPr>
          <a:xfrm flipH="1" rot="5400000">
            <a:off x="4563136" y="2542627"/>
            <a:ext cx="146700" cy="2879400"/>
          </a:xfrm>
          <a:prstGeom prst="curvedConnector3">
            <a:avLst>
              <a:gd fmla="val -162321" name="adj1"/>
            </a:avLst>
          </a:prstGeom>
          <a:noFill/>
          <a:ln cap="flat" cmpd="sng" w="28575">
            <a:solidFill>
              <a:schemeClr val="dk2"/>
            </a:solidFill>
            <a:prstDash val="solid"/>
            <a:round/>
            <a:headEnd len="med" w="med" type="triangl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cxnSp>
        <p:nvCxnSpPr>
          <p:cNvPr id="1252" name="Google Shape;1252;p192"/>
          <p:cNvCxnSpPr/>
          <p:nvPr/>
        </p:nvCxnSpPr>
        <p:spPr>
          <a:xfrm flipH="1">
            <a:off x="8758350" y="1228250"/>
            <a:ext cx="9300" cy="3247500"/>
          </a:xfrm>
          <a:prstGeom prst="straightConnector1">
            <a:avLst/>
          </a:prstGeom>
          <a:noFill/>
          <a:ln cap="flat" cmpd="sng" w="28575">
            <a:solidFill>
              <a:srgbClr val="00CFFF"/>
            </a:solidFill>
            <a:prstDash val="dot"/>
            <a:round/>
            <a:headEnd len="med" w="med" type="none"/>
            <a:tailEnd len="med" w="med" type="none"/>
          </a:ln>
        </p:spPr>
      </p:cxnSp>
      <p:cxnSp>
        <p:nvCxnSpPr>
          <p:cNvPr id="1253" name="Google Shape;1253;p192"/>
          <p:cNvCxnSpPr/>
          <p:nvPr/>
        </p:nvCxnSpPr>
        <p:spPr>
          <a:xfrm flipH="1">
            <a:off x="4571850" y="1228250"/>
            <a:ext cx="4800" cy="3258000"/>
          </a:xfrm>
          <a:prstGeom prst="straightConnector1">
            <a:avLst/>
          </a:prstGeom>
          <a:noFill/>
          <a:ln cap="flat" cmpd="sng" w="28575">
            <a:solidFill>
              <a:srgbClr val="00CFFF"/>
            </a:solidFill>
            <a:prstDash val="dot"/>
            <a:round/>
            <a:headEnd len="med" w="med" type="none"/>
            <a:tailEnd len="med" w="med" type="none"/>
          </a:ln>
        </p:spPr>
      </p:cxnSp>
      <p:cxnSp>
        <p:nvCxnSpPr>
          <p:cNvPr id="1254" name="Google Shape;1254;p192"/>
          <p:cNvCxnSpPr/>
          <p:nvPr/>
        </p:nvCxnSpPr>
        <p:spPr>
          <a:xfrm flipH="1">
            <a:off x="6662850" y="1228250"/>
            <a:ext cx="9300" cy="3247500"/>
          </a:xfrm>
          <a:prstGeom prst="straightConnector1">
            <a:avLst/>
          </a:prstGeom>
          <a:noFill/>
          <a:ln cap="flat" cmpd="sng" w="28575">
            <a:solidFill>
              <a:srgbClr val="00CFFF"/>
            </a:solidFill>
            <a:prstDash val="dot"/>
            <a:round/>
            <a:headEnd len="med" w="med" type="none"/>
            <a:tailEnd len="med" w="med" type="none"/>
          </a:ln>
        </p:spPr>
      </p:cxnSp>
      <p:cxnSp>
        <p:nvCxnSpPr>
          <p:cNvPr id="1255" name="Google Shape;1255;p192"/>
          <p:cNvCxnSpPr/>
          <p:nvPr/>
        </p:nvCxnSpPr>
        <p:spPr>
          <a:xfrm flipH="1">
            <a:off x="2471850" y="1228250"/>
            <a:ext cx="9300" cy="3247500"/>
          </a:xfrm>
          <a:prstGeom prst="straightConnector1">
            <a:avLst/>
          </a:prstGeom>
          <a:noFill/>
          <a:ln cap="flat" cmpd="sng" w="28575">
            <a:solidFill>
              <a:srgbClr val="00CFFF"/>
            </a:solidFill>
            <a:prstDash val="dot"/>
            <a:round/>
            <a:headEnd len="med" w="med" type="none"/>
            <a:tailEnd len="med" w="med" type="none"/>
          </a:ln>
        </p:spPr>
      </p:cxnSp>
      <p:sp>
        <p:nvSpPr>
          <p:cNvPr id="1256" name="Google Shape;1256;p192"/>
          <p:cNvSpPr txBox="1"/>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046B99"/>
                </a:solidFill>
              </a:rPr>
              <a:t>Agile keeps stakeholders in the loop</a:t>
            </a:r>
            <a:endParaRPr b="1" sz="2600">
              <a:solidFill>
                <a:srgbClr val="046B99"/>
              </a:solidFill>
            </a:endParaRPr>
          </a:p>
        </p:txBody>
      </p:sp>
      <p:grpSp>
        <p:nvGrpSpPr>
          <p:cNvPr id="1257" name="Google Shape;1257;p192"/>
          <p:cNvGrpSpPr/>
          <p:nvPr/>
        </p:nvGrpSpPr>
        <p:grpSpPr>
          <a:xfrm>
            <a:off x="739782" y="2232622"/>
            <a:ext cx="1377938" cy="777013"/>
            <a:chOff x="2603520" y="1375399"/>
            <a:chExt cx="3936966" cy="2680278"/>
          </a:xfrm>
        </p:grpSpPr>
        <p:pic>
          <p:nvPicPr>
            <p:cNvPr id="1258" name="Google Shape;1258;p192"/>
            <p:cNvPicPr preferRelativeResize="0"/>
            <p:nvPr/>
          </p:nvPicPr>
          <p:blipFill>
            <a:blip r:embed="rId3">
              <a:alphaModFix/>
            </a:blip>
            <a:stretch>
              <a:fillRect/>
            </a:stretch>
          </p:blipFill>
          <p:spPr>
            <a:xfrm flipH="1">
              <a:off x="2603520" y="2722296"/>
              <a:ext cx="1186815" cy="1186815"/>
            </a:xfrm>
            <a:prstGeom prst="rect">
              <a:avLst/>
            </a:prstGeom>
            <a:noFill/>
            <a:ln>
              <a:noFill/>
            </a:ln>
          </p:spPr>
        </p:pic>
        <p:pic>
          <p:nvPicPr>
            <p:cNvPr id="1259" name="Google Shape;1259;p192"/>
            <p:cNvPicPr preferRelativeResize="0"/>
            <p:nvPr/>
          </p:nvPicPr>
          <p:blipFill>
            <a:blip r:embed="rId4">
              <a:alphaModFix/>
            </a:blip>
            <a:stretch>
              <a:fillRect/>
            </a:stretch>
          </p:blipFill>
          <p:spPr>
            <a:xfrm>
              <a:off x="3790345" y="1375399"/>
              <a:ext cx="1821548" cy="1186816"/>
            </a:xfrm>
            <a:prstGeom prst="rect">
              <a:avLst/>
            </a:prstGeom>
            <a:noFill/>
            <a:ln>
              <a:noFill/>
            </a:ln>
          </p:spPr>
        </p:pic>
        <p:pic>
          <p:nvPicPr>
            <p:cNvPr id="1260" name="Google Shape;1260;p192"/>
            <p:cNvPicPr preferRelativeResize="0"/>
            <p:nvPr/>
          </p:nvPicPr>
          <p:blipFill>
            <a:blip r:embed="rId5">
              <a:alphaModFix/>
            </a:blip>
            <a:stretch>
              <a:fillRect/>
            </a:stretch>
          </p:blipFill>
          <p:spPr>
            <a:xfrm>
              <a:off x="5611886" y="2815925"/>
              <a:ext cx="928599" cy="1239752"/>
            </a:xfrm>
            <a:prstGeom prst="rect">
              <a:avLst/>
            </a:prstGeom>
            <a:noFill/>
            <a:ln>
              <a:noFill/>
            </a:ln>
          </p:spPr>
        </p:pic>
        <p:cxnSp>
          <p:nvCxnSpPr>
            <p:cNvPr id="1261" name="Google Shape;1261;p192"/>
            <p:cNvCxnSpPr>
              <a:stCxn id="1258" idx="0"/>
              <a:endCxn id="1259" idx="1"/>
            </p:cNvCxnSpPr>
            <p:nvPr/>
          </p:nvCxnSpPr>
          <p:spPr>
            <a:xfrm rot="-5400000">
              <a:off x="3116827" y="2048796"/>
              <a:ext cx="753600" cy="593400"/>
            </a:xfrm>
            <a:prstGeom prst="curvedConnector2">
              <a:avLst/>
            </a:prstGeom>
            <a:noFill/>
            <a:ln cap="flat" cmpd="sng" w="19050">
              <a:solidFill>
                <a:schemeClr val="dk2"/>
              </a:solidFill>
              <a:prstDash val="solid"/>
              <a:round/>
              <a:headEnd len="med" w="med" type="triangle"/>
              <a:tailEnd len="med" w="med" type="triangle"/>
            </a:ln>
          </p:spPr>
        </p:cxnSp>
        <p:cxnSp>
          <p:nvCxnSpPr>
            <p:cNvPr id="1262" name="Google Shape;1262;p192"/>
            <p:cNvCxnSpPr>
              <a:stCxn id="1260" idx="0"/>
              <a:endCxn id="1259" idx="3"/>
            </p:cNvCxnSpPr>
            <p:nvPr/>
          </p:nvCxnSpPr>
          <p:spPr>
            <a:xfrm flipH="1" rot="5400000">
              <a:off x="5420386" y="2160125"/>
              <a:ext cx="847200" cy="464400"/>
            </a:xfrm>
            <a:prstGeom prst="curvedConnector2">
              <a:avLst/>
            </a:prstGeom>
            <a:noFill/>
            <a:ln cap="flat" cmpd="sng" w="19050">
              <a:solidFill>
                <a:schemeClr val="dk2"/>
              </a:solidFill>
              <a:prstDash val="solid"/>
              <a:round/>
              <a:headEnd len="med" w="med" type="triangle"/>
              <a:tailEnd len="med" w="med" type="triangle"/>
            </a:ln>
          </p:spPr>
        </p:cxnSp>
        <p:cxnSp>
          <p:nvCxnSpPr>
            <p:cNvPr id="1263" name="Google Shape;1263;p192"/>
            <p:cNvCxnSpPr>
              <a:stCxn id="1260" idx="2"/>
              <a:endCxn id="1258" idx="2"/>
            </p:cNvCxnSpPr>
            <p:nvPr/>
          </p:nvCxnSpPr>
          <p:spPr>
            <a:xfrm flipH="1" rot="5400000">
              <a:off x="4563136" y="2542627"/>
              <a:ext cx="146700" cy="2879400"/>
            </a:xfrm>
            <a:prstGeom prst="curvedConnector3">
              <a:avLst>
                <a:gd fmla="val -559921" name="adj1"/>
              </a:avLst>
            </a:prstGeom>
            <a:noFill/>
            <a:ln cap="flat" cmpd="sng" w="19050">
              <a:solidFill>
                <a:schemeClr val="dk2"/>
              </a:solidFill>
              <a:prstDash val="solid"/>
              <a:round/>
              <a:headEnd len="med" w="med" type="triangle"/>
              <a:tailEnd len="med" w="med" type="triangle"/>
            </a:ln>
          </p:spPr>
        </p:cxnSp>
      </p:grpSp>
      <p:grpSp>
        <p:nvGrpSpPr>
          <p:cNvPr id="1264" name="Google Shape;1264;p192"/>
          <p:cNvGrpSpPr/>
          <p:nvPr/>
        </p:nvGrpSpPr>
        <p:grpSpPr>
          <a:xfrm>
            <a:off x="2835282" y="2232622"/>
            <a:ext cx="1377938" cy="777013"/>
            <a:chOff x="2603520" y="1375399"/>
            <a:chExt cx="3936966" cy="2680278"/>
          </a:xfrm>
        </p:grpSpPr>
        <p:pic>
          <p:nvPicPr>
            <p:cNvPr id="1265" name="Google Shape;1265;p192"/>
            <p:cNvPicPr preferRelativeResize="0"/>
            <p:nvPr/>
          </p:nvPicPr>
          <p:blipFill>
            <a:blip r:embed="rId3">
              <a:alphaModFix/>
            </a:blip>
            <a:stretch>
              <a:fillRect/>
            </a:stretch>
          </p:blipFill>
          <p:spPr>
            <a:xfrm flipH="1">
              <a:off x="2603520" y="2722296"/>
              <a:ext cx="1186815" cy="1186815"/>
            </a:xfrm>
            <a:prstGeom prst="rect">
              <a:avLst/>
            </a:prstGeom>
            <a:noFill/>
            <a:ln>
              <a:noFill/>
            </a:ln>
          </p:spPr>
        </p:pic>
        <p:pic>
          <p:nvPicPr>
            <p:cNvPr id="1266" name="Google Shape;1266;p192"/>
            <p:cNvPicPr preferRelativeResize="0"/>
            <p:nvPr/>
          </p:nvPicPr>
          <p:blipFill>
            <a:blip r:embed="rId4">
              <a:alphaModFix/>
            </a:blip>
            <a:stretch>
              <a:fillRect/>
            </a:stretch>
          </p:blipFill>
          <p:spPr>
            <a:xfrm>
              <a:off x="3790345" y="1375399"/>
              <a:ext cx="1821548" cy="1186816"/>
            </a:xfrm>
            <a:prstGeom prst="rect">
              <a:avLst/>
            </a:prstGeom>
            <a:noFill/>
            <a:ln>
              <a:noFill/>
            </a:ln>
          </p:spPr>
        </p:pic>
        <p:pic>
          <p:nvPicPr>
            <p:cNvPr id="1267" name="Google Shape;1267;p192"/>
            <p:cNvPicPr preferRelativeResize="0"/>
            <p:nvPr/>
          </p:nvPicPr>
          <p:blipFill>
            <a:blip r:embed="rId5">
              <a:alphaModFix/>
            </a:blip>
            <a:stretch>
              <a:fillRect/>
            </a:stretch>
          </p:blipFill>
          <p:spPr>
            <a:xfrm>
              <a:off x="5611886" y="2815925"/>
              <a:ext cx="928599" cy="1239752"/>
            </a:xfrm>
            <a:prstGeom prst="rect">
              <a:avLst/>
            </a:prstGeom>
            <a:noFill/>
            <a:ln>
              <a:noFill/>
            </a:ln>
          </p:spPr>
        </p:pic>
        <p:cxnSp>
          <p:nvCxnSpPr>
            <p:cNvPr id="1268" name="Google Shape;1268;p192"/>
            <p:cNvCxnSpPr>
              <a:stCxn id="1265" idx="0"/>
              <a:endCxn id="1266" idx="1"/>
            </p:cNvCxnSpPr>
            <p:nvPr/>
          </p:nvCxnSpPr>
          <p:spPr>
            <a:xfrm rot="-5400000">
              <a:off x="3116827" y="2048796"/>
              <a:ext cx="753600" cy="593400"/>
            </a:xfrm>
            <a:prstGeom prst="curvedConnector2">
              <a:avLst/>
            </a:prstGeom>
            <a:noFill/>
            <a:ln cap="flat" cmpd="sng" w="19050">
              <a:solidFill>
                <a:schemeClr val="dk2"/>
              </a:solidFill>
              <a:prstDash val="solid"/>
              <a:round/>
              <a:headEnd len="med" w="med" type="triangle"/>
              <a:tailEnd len="med" w="med" type="triangle"/>
            </a:ln>
          </p:spPr>
        </p:cxnSp>
        <p:cxnSp>
          <p:nvCxnSpPr>
            <p:cNvPr id="1269" name="Google Shape;1269;p192"/>
            <p:cNvCxnSpPr>
              <a:stCxn id="1267" idx="0"/>
              <a:endCxn id="1266" idx="3"/>
            </p:cNvCxnSpPr>
            <p:nvPr/>
          </p:nvCxnSpPr>
          <p:spPr>
            <a:xfrm flipH="1" rot="5400000">
              <a:off x="5420386" y="2160125"/>
              <a:ext cx="847200" cy="464400"/>
            </a:xfrm>
            <a:prstGeom prst="curvedConnector2">
              <a:avLst/>
            </a:prstGeom>
            <a:noFill/>
            <a:ln cap="flat" cmpd="sng" w="19050">
              <a:solidFill>
                <a:schemeClr val="dk2"/>
              </a:solidFill>
              <a:prstDash val="solid"/>
              <a:round/>
              <a:headEnd len="med" w="med" type="triangle"/>
              <a:tailEnd len="med" w="med" type="triangle"/>
            </a:ln>
          </p:spPr>
        </p:cxnSp>
        <p:cxnSp>
          <p:nvCxnSpPr>
            <p:cNvPr id="1270" name="Google Shape;1270;p192"/>
            <p:cNvCxnSpPr>
              <a:stCxn id="1267" idx="2"/>
              <a:endCxn id="1265" idx="2"/>
            </p:cNvCxnSpPr>
            <p:nvPr/>
          </p:nvCxnSpPr>
          <p:spPr>
            <a:xfrm flipH="1" rot="5400000">
              <a:off x="4563136" y="2542627"/>
              <a:ext cx="146700" cy="2879400"/>
            </a:xfrm>
            <a:prstGeom prst="curvedConnector3">
              <a:avLst>
                <a:gd fmla="val -559921" name="adj1"/>
              </a:avLst>
            </a:prstGeom>
            <a:noFill/>
            <a:ln cap="flat" cmpd="sng" w="19050">
              <a:solidFill>
                <a:schemeClr val="dk2"/>
              </a:solidFill>
              <a:prstDash val="solid"/>
              <a:round/>
              <a:headEnd len="med" w="med" type="triangle"/>
              <a:tailEnd len="med" w="med" type="triangle"/>
            </a:ln>
          </p:spPr>
        </p:cxnSp>
      </p:grpSp>
      <p:grpSp>
        <p:nvGrpSpPr>
          <p:cNvPr id="1271" name="Google Shape;1271;p192"/>
          <p:cNvGrpSpPr/>
          <p:nvPr/>
        </p:nvGrpSpPr>
        <p:grpSpPr>
          <a:xfrm>
            <a:off x="4930782" y="2232622"/>
            <a:ext cx="1377938" cy="777013"/>
            <a:chOff x="2603520" y="1375399"/>
            <a:chExt cx="3936966" cy="2680278"/>
          </a:xfrm>
        </p:grpSpPr>
        <p:pic>
          <p:nvPicPr>
            <p:cNvPr id="1272" name="Google Shape;1272;p192"/>
            <p:cNvPicPr preferRelativeResize="0"/>
            <p:nvPr/>
          </p:nvPicPr>
          <p:blipFill>
            <a:blip r:embed="rId3">
              <a:alphaModFix/>
            </a:blip>
            <a:stretch>
              <a:fillRect/>
            </a:stretch>
          </p:blipFill>
          <p:spPr>
            <a:xfrm flipH="1">
              <a:off x="2603520" y="2722296"/>
              <a:ext cx="1186815" cy="1186815"/>
            </a:xfrm>
            <a:prstGeom prst="rect">
              <a:avLst/>
            </a:prstGeom>
            <a:noFill/>
            <a:ln>
              <a:noFill/>
            </a:ln>
          </p:spPr>
        </p:pic>
        <p:pic>
          <p:nvPicPr>
            <p:cNvPr id="1273" name="Google Shape;1273;p192"/>
            <p:cNvPicPr preferRelativeResize="0"/>
            <p:nvPr/>
          </p:nvPicPr>
          <p:blipFill>
            <a:blip r:embed="rId4">
              <a:alphaModFix/>
            </a:blip>
            <a:stretch>
              <a:fillRect/>
            </a:stretch>
          </p:blipFill>
          <p:spPr>
            <a:xfrm>
              <a:off x="3790345" y="1375399"/>
              <a:ext cx="1821548" cy="1186816"/>
            </a:xfrm>
            <a:prstGeom prst="rect">
              <a:avLst/>
            </a:prstGeom>
            <a:noFill/>
            <a:ln>
              <a:noFill/>
            </a:ln>
          </p:spPr>
        </p:pic>
        <p:pic>
          <p:nvPicPr>
            <p:cNvPr id="1274" name="Google Shape;1274;p192"/>
            <p:cNvPicPr preferRelativeResize="0"/>
            <p:nvPr/>
          </p:nvPicPr>
          <p:blipFill>
            <a:blip r:embed="rId5">
              <a:alphaModFix/>
            </a:blip>
            <a:stretch>
              <a:fillRect/>
            </a:stretch>
          </p:blipFill>
          <p:spPr>
            <a:xfrm>
              <a:off x="5611886" y="2815925"/>
              <a:ext cx="928599" cy="1239752"/>
            </a:xfrm>
            <a:prstGeom prst="rect">
              <a:avLst/>
            </a:prstGeom>
            <a:noFill/>
            <a:ln>
              <a:noFill/>
            </a:ln>
          </p:spPr>
        </p:pic>
        <p:cxnSp>
          <p:nvCxnSpPr>
            <p:cNvPr id="1275" name="Google Shape;1275;p192"/>
            <p:cNvCxnSpPr>
              <a:stCxn id="1272" idx="0"/>
              <a:endCxn id="1273" idx="1"/>
            </p:cNvCxnSpPr>
            <p:nvPr/>
          </p:nvCxnSpPr>
          <p:spPr>
            <a:xfrm rot="-5400000">
              <a:off x="3116827" y="2048796"/>
              <a:ext cx="753600" cy="593400"/>
            </a:xfrm>
            <a:prstGeom prst="curvedConnector2">
              <a:avLst/>
            </a:prstGeom>
            <a:noFill/>
            <a:ln cap="flat" cmpd="sng" w="19050">
              <a:solidFill>
                <a:schemeClr val="dk2"/>
              </a:solidFill>
              <a:prstDash val="solid"/>
              <a:round/>
              <a:headEnd len="med" w="med" type="triangle"/>
              <a:tailEnd len="med" w="med" type="triangle"/>
            </a:ln>
          </p:spPr>
        </p:cxnSp>
        <p:cxnSp>
          <p:nvCxnSpPr>
            <p:cNvPr id="1276" name="Google Shape;1276;p192"/>
            <p:cNvCxnSpPr>
              <a:stCxn id="1274" idx="0"/>
              <a:endCxn id="1273" idx="3"/>
            </p:cNvCxnSpPr>
            <p:nvPr/>
          </p:nvCxnSpPr>
          <p:spPr>
            <a:xfrm flipH="1" rot="5400000">
              <a:off x="5420386" y="2160125"/>
              <a:ext cx="847200" cy="464400"/>
            </a:xfrm>
            <a:prstGeom prst="curvedConnector2">
              <a:avLst/>
            </a:prstGeom>
            <a:noFill/>
            <a:ln cap="flat" cmpd="sng" w="19050">
              <a:solidFill>
                <a:schemeClr val="dk2"/>
              </a:solidFill>
              <a:prstDash val="solid"/>
              <a:round/>
              <a:headEnd len="med" w="med" type="triangle"/>
              <a:tailEnd len="med" w="med" type="triangle"/>
            </a:ln>
          </p:spPr>
        </p:cxnSp>
        <p:cxnSp>
          <p:nvCxnSpPr>
            <p:cNvPr id="1277" name="Google Shape;1277;p192"/>
            <p:cNvCxnSpPr>
              <a:stCxn id="1274" idx="2"/>
              <a:endCxn id="1272" idx="2"/>
            </p:cNvCxnSpPr>
            <p:nvPr/>
          </p:nvCxnSpPr>
          <p:spPr>
            <a:xfrm flipH="1" rot="5400000">
              <a:off x="4563136" y="2542627"/>
              <a:ext cx="146700" cy="2879400"/>
            </a:xfrm>
            <a:prstGeom prst="curvedConnector3">
              <a:avLst>
                <a:gd fmla="val -559921" name="adj1"/>
              </a:avLst>
            </a:prstGeom>
            <a:noFill/>
            <a:ln cap="flat" cmpd="sng" w="19050">
              <a:solidFill>
                <a:schemeClr val="dk2"/>
              </a:solidFill>
              <a:prstDash val="solid"/>
              <a:round/>
              <a:headEnd len="med" w="med" type="triangle"/>
              <a:tailEnd len="med" w="med" type="triangle"/>
            </a:ln>
          </p:spPr>
        </p:cxnSp>
      </p:grpSp>
      <p:grpSp>
        <p:nvGrpSpPr>
          <p:cNvPr id="1278" name="Google Shape;1278;p192"/>
          <p:cNvGrpSpPr/>
          <p:nvPr/>
        </p:nvGrpSpPr>
        <p:grpSpPr>
          <a:xfrm>
            <a:off x="7026282" y="2232622"/>
            <a:ext cx="1377938" cy="777013"/>
            <a:chOff x="2603520" y="1375399"/>
            <a:chExt cx="3936966" cy="2680278"/>
          </a:xfrm>
        </p:grpSpPr>
        <p:pic>
          <p:nvPicPr>
            <p:cNvPr id="1279" name="Google Shape;1279;p192"/>
            <p:cNvPicPr preferRelativeResize="0"/>
            <p:nvPr/>
          </p:nvPicPr>
          <p:blipFill>
            <a:blip r:embed="rId3">
              <a:alphaModFix/>
            </a:blip>
            <a:stretch>
              <a:fillRect/>
            </a:stretch>
          </p:blipFill>
          <p:spPr>
            <a:xfrm flipH="1">
              <a:off x="2603520" y="2722296"/>
              <a:ext cx="1186815" cy="1186815"/>
            </a:xfrm>
            <a:prstGeom prst="rect">
              <a:avLst/>
            </a:prstGeom>
            <a:noFill/>
            <a:ln>
              <a:noFill/>
            </a:ln>
          </p:spPr>
        </p:pic>
        <p:pic>
          <p:nvPicPr>
            <p:cNvPr id="1280" name="Google Shape;1280;p192"/>
            <p:cNvPicPr preferRelativeResize="0"/>
            <p:nvPr/>
          </p:nvPicPr>
          <p:blipFill>
            <a:blip r:embed="rId4">
              <a:alphaModFix/>
            </a:blip>
            <a:stretch>
              <a:fillRect/>
            </a:stretch>
          </p:blipFill>
          <p:spPr>
            <a:xfrm>
              <a:off x="3790345" y="1375399"/>
              <a:ext cx="1821548" cy="1186816"/>
            </a:xfrm>
            <a:prstGeom prst="rect">
              <a:avLst/>
            </a:prstGeom>
            <a:noFill/>
            <a:ln>
              <a:noFill/>
            </a:ln>
          </p:spPr>
        </p:pic>
        <p:pic>
          <p:nvPicPr>
            <p:cNvPr id="1281" name="Google Shape;1281;p192"/>
            <p:cNvPicPr preferRelativeResize="0"/>
            <p:nvPr/>
          </p:nvPicPr>
          <p:blipFill>
            <a:blip r:embed="rId5">
              <a:alphaModFix/>
            </a:blip>
            <a:stretch>
              <a:fillRect/>
            </a:stretch>
          </p:blipFill>
          <p:spPr>
            <a:xfrm>
              <a:off x="5611886" y="2815925"/>
              <a:ext cx="928599" cy="1239752"/>
            </a:xfrm>
            <a:prstGeom prst="rect">
              <a:avLst/>
            </a:prstGeom>
            <a:noFill/>
            <a:ln>
              <a:noFill/>
            </a:ln>
          </p:spPr>
        </p:pic>
        <p:cxnSp>
          <p:nvCxnSpPr>
            <p:cNvPr id="1282" name="Google Shape;1282;p192"/>
            <p:cNvCxnSpPr>
              <a:stCxn id="1279" idx="0"/>
              <a:endCxn id="1280" idx="1"/>
            </p:cNvCxnSpPr>
            <p:nvPr/>
          </p:nvCxnSpPr>
          <p:spPr>
            <a:xfrm rot="-5400000">
              <a:off x="3116827" y="2048796"/>
              <a:ext cx="753600" cy="593400"/>
            </a:xfrm>
            <a:prstGeom prst="curvedConnector2">
              <a:avLst/>
            </a:prstGeom>
            <a:noFill/>
            <a:ln cap="flat" cmpd="sng" w="19050">
              <a:solidFill>
                <a:schemeClr val="dk2"/>
              </a:solidFill>
              <a:prstDash val="solid"/>
              <a:round/>
              <a:headEnd len="med" w="med" type="triangle"/>
              <a:tailEnd len="med" w="med" type="triangle"/>
            </a:ln>
          </p:spPr>
        </p:cxnSp>
        <p:cxnSp>
          <p:nvCxnSpPr>
            <p:cNvPr id="1283" name="Google Shape;1283;p192"/>
            <p:cNvCxnSpPr>
              <a:stCxn id="1281" idx="0"/>
              <a:endCxn id="1280" idx="3"/>
            </p:cNvCxnSpPr>
            <p:nvPr/>
          </p:nvCxnSpPr>
          <p:spPr>
            <a:xfrm flipH="1" rot="5400000">
              <a:off x="5420386" y="2160125"/>
              <a:ext cx="847200" cy="464400"/>
            </a:xfrm>
            <a:prstGeom prst="curvedConnector2">
              <a:avLst/>
            </a:prstGeom>
            <a:noFill/>
            <a:ln cap="flat" cmpd="sng" w="19050">
              <a:solidFill>
                <a:schemeClr val="dk2"/>
              </a:solidFill>
              <a:prstDash val="solid"/>
              <a:round/>
              <a:headEnd len="med" w="med" type="triangle"/>
              <a:tailEnd len="med" w="med" type="triangle"/>
            </a:ln>
          </p:spPr>
        </p:cxnSp>
        <p:cxnSp>
          <p:nvCxnSpPr>
            <p:cNvPr id="1284" name="Google Shape;1284;p192"/>
            <p:cNvCxnSpPr>
              <a:stCxn id="1281" idx="2"/>
              <a:endCxn id="1279" idx="2"/>
            </p:cNvCxnSpPr>
            <p:nvPr/>
          </p:nvCxnSpPr>
          <p:spPr>
            <a:xfrm flipH="1" rot="5400000">
              <a:off x="4563136" y="2542627"/>
              <a:ext cx="146700" cy="2879400"/>
            </a:xfrm>
            <a:prstGeom prst="curvedConnector3">
              <a:avLst>
                <a:gd fmla="val -559921" name="adj1"/>
              </a:avLst>
            </a:prstGeom>
            <a:noFill/>
            <a:ln cap="flat" cmpd="sng" w="19050">
              <a:solidFill>
                <a:schemeClr val="dk2"/>
              </a:solidFill>
              <a:prstDash val="solid"/>
              <a:round/>
              <a:headEnd len="med" w="med" type="triangle"/>
              <a:tailEnd len="med" w="med" type="triangle"/>
            </a:ln>
          </p:spPr>
        </p:cxnSp>
      </p:grpSp>
      <p:sp>
        <p:nvSpPr>
          <p:cNvPr id="1285" name="Google Shape;1285;p192"/>
          <p:cNvSpPr/>
          <p:nvPr/>
        </p:nvSpPr>
        <p:spPr>
          <a:xfrm>
            <a:off x="2376450" y="2639625"/>
            <a:ext cx="200100" cy="201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92"/>
          <p:cNvSpPr/>
          <p:nvPr/>
        </p:nvSpPr>
        <p:spPr>
          <a:xfrm>
            <a:off x="4471950" y="2639625"/>
            <a:ext cx="200100" cy="201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92"/>
          <p:cNvSpPr/>
          <p:nvPr/>
        </p:nvSpPr>
        <p:spPr>
          <a:xfrm>
            <a:off x="6567450" y="2639625"/>
            <a:ext cx="200100" cy="201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92"/>
          <p:cNvSpPr/>
          <p:nvPr/>
        </p:nvSpPr>
        <p:spPr>
          <a:xfrm>
            <a:off x="533550" y="1533525"/>
            <a:ext cx="2043000" cy="8952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92"/>
          <p:cNvSpPr/>
          <p:nvPr/>
        </p:nvSpPr>
        <p:spPr>
          <a:xfrm>
            <a:off x="4724550" y="1486338"/>
            <a:ext cx="2043000" cy="8952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92"/>
          <p:cNvSpPr/>
          <p:nvPr/>
        </p:nvSpPr>
        <p:spPr>
          <a:xfrm flipH="1" rot="10800000">
            <a:off x="2502750" y="3247925"/>
            <a:ext cx="2043000" cy="8952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92"/>
          <p:cNvSpPr/>
          <p:nvPr/>
        </p:nvSpPr>
        <p:spPr>
          <a:xfrm flipH="1" rot="10800000">
            <a:off x="6767550" y="3247925"/>
            <a:ext cx="2043000" cy="8952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92"/>
          <p:cNvSpPr/>
          <p:nvPr/>
        </p:nvSpPr>
        <p:spPr>
          <a:xfrm>
            <a:off x="8662950" y="2639625"/>
            <a:ext cx="200100" cy="201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92"/>
          <p:cNvSpPr/>
          <p:nvPr/>
        </p:nvSpPr>
        <p:spPr>
          <a:xfrm>
            <a:off x="8915550" y="1533513"/>
            <a:ext cx="2043000" cy="8952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93"/>
          <p:cNvSpPr txBox="1"/>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046B99"/>
                </a:solidFill>
              </a:rPr>
              <a:t>Agile is full of loops</a:t>
            </a:r>
            <a:endParaRPr b="1" sz="2600">
              <a:solidFill>
                <a:srgbClr val="046B99"/>
              </a:solidFill>
            </a:endParaRPr>
          </a:p>
        </p:txBody>
      </p:sp>
      <p:sp>
        <p:nvSpPr>
          <p:cNvPr id="1299" name="Google Shape;1299;p193"/>
          <p:cNvSpPr txBox="1"/>
          <p:nvPr/>
        </p:nvSpPr>
        <p:spPr>
          <a:xfrm>
            <a:off x="3400425" y="1457325"/>
            <a:ext cx="8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Design</a:t>
            </a:r>
            <a:endParaRPr b="1"/>
          </a:p>
        </p:txBody>
      </p:sp>
      <p:sp>
        <p:nvSpPr>
          <p:cNvPr id="1300" name="Google Shape;1300;p193"/>
          <p:cNvSpPr txBox="1"/>
          <p:nvPr/>
        </p:nvSpPr>
        <p:spPr>
          <a:xfrm>
            <a:off x="4795800" y="2009625"/>
            <a:ext cx="5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Test</a:t>
            </a:r>
            <a:endParaRPr b="1"/>
          </a:p>
        </p:txBody>
      </p:sp>
      <p:sp>
        <p:nvSpPr>
          <p:cNvPr id="1301" name="Google Shape;1301;p193"/>
          <p:cNvSpPr txBox="1"/>
          <p:nvPr/>
        </p:nvSpPr>
        <p:spPr>
          <a:xfrm>
            <a:off x="5038725" y="3200250"/>
            <a:ext cx="6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Code</a:t>
            </a:r>
            <a:endParaRPr b="1"/>
          </a:p>
        </p:txBody>
      </p:sp>
      <p:sp>
        <p:nvSpPr>
          <p:cNvPr id="1302" name="Google Shape;1302;p193"/>
          <p:cNvSpPr txBox="1"/>
          <p:nvPr/>
        </p:nvSpPr>
        <p:spPr>
          <a:xfrm>
            <a:off x="2057400" y="3438525"/>
            <a:ext cx="9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Release</a:t>
            </a:r>
            <a:endParaRPr b="1"/>
          </a:p>
        </p:txBody>
      </p:sp>
      <p:sp>
        <p:nvSpPr>
          <p:cNvPr id="1303" name="Google Shape;1303;p193"/>
          <p:cNvSpPr txBox="1"/>
          <p:nvPr/>
        </p:nvSpPr>
        <p:spPr>
          <a:xfrm>
            <a:off x="4143225" y="4067025"/>
            <a:ext cx="5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Test</a:t>
            </a:r>
            <a:endParaRPr b="1"/>
          </a:p>
        </p:txBody>
      </p:sp>
      <p:sp>
        <p:nvSpPr>
          <p:cNvPr id="1304" name="Google Shape;1304;p193"/>
          <p:cNvSpPr txBox="1"/>
          <p:nvPr/>
        </p:nvSpPr>
        <p:spPr>
          <a:xfrm>
            <a:off x="2314500" y="2266950"/>
            <a:ext cx="5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Test</a:t>
            </a:r>
            <a:endParaRPr b="1"/>
          </a:p>
        </p:txBody>
      </p:sp>
      <p:cxnSp>
        <p:nvCxnSpPr>
          <p:cNvPr id="1305" name="Google Shape;1305;p193"/>
          <p:cNvCxnSpPr>
            <a:stCxn id="1304" idx="0"/>
            <a:endCxn id="1299" idx="1"/>
          </p:cNvCxnSpPr>
          <p:nvPr/>
        </p:nvCxnSpPr>
        <p:spPr>
          <a:xfrm rot="-5400000">
            <a:off x="2697900" y="1564500"/>
            <a:ext cx="609600" cy="795300"/>
          </a:xfrm>
          <a:prstGeom prst="curvedConnector2">
            <a:avLst/>
          </a:prstGeom>
          <a:noFill/>
          <a:ln cap="flat" cmpd="sng" w="28575">
            <a:solidFill>
              <a:schemeClr val="dk2"/>
            </a:solidFill>
            <a:prstDash val="solid"/>
            <a:round/>
            <a:headEnd len="med" w="med" type="none"/>
            <a:tailEnd len="med" w="med" type="triangle"/>
          </a:ln>
        </p:spPr>
      </p:cxnSp>
      <p:cxnSp>
        <p:nvCxnSpPr>
          <p:cNvPr id="1306" name="Google Shape;1306;p193"/>
          <p:cNvCxnSpPr>
            <a:stCxn id="1299" idx="3"/>
            <a:endCxn id="1300" idx="0"/>
          </p:cNvCxnSpPr>
          <p:nvPr/>
        </p:nvCxnSpPr>
        <p:spPr>
          <a:xfrm>
            <a:off x="4219725" y="1657425"/>
            <a:ext cx="866700" cy="352200"/>
          </a:xfrm>
          <a:prstGeom prst="curvedConnector2">
            <a:avLst/>
          </a:prstGeom>
          <a:noFill/>
          <a:ln cap="flat" cmpd="sng" w="28575">
            <a:solidFill>
              <a:schemeClr val="dk2"/>
            </a:solidFill>
            <a:prstDash val="solid"/>
            <a:round/>
            <a:headEnd len="med" w="med" type="none"/>
            <a:tailEnd len="med" w="med" type="triangle"/>
          </a:ln>
        </p:spPr>
      </p:cxnSp>
      <p:cxnSp>
        <p:nvCxnSpPr>
          <p:cNvPr id="1307" name="Google Shape;1307;p193"/>
          <p:cNvCxnSpPr>
            <a:stCxn id="1302" idx="0"/>
            <a:endCxn id="1304" idx="2"/>
          </p:cNvCxnSpPr>
          <p:nvPr/>
        </p:nvCxnSpPr>
        <p:spPr>
          <a:xfrm rot="-5400000">
            <a:off x="2176650" y="3010125"/>
            <a:ext cx="771300" cy="85500"/>
          </a:xfrm>
          <a:prstGeom prst="curvedConnector3">
            <a:avLst>
              <a:gd fmla="val 50005" name="adj1"/>
            </a:avLst>
          </a:prstGeom>
          <a:noFill/>
          <a:ln cap="flat" cmpd="sng" w="28575">
            <a:solidFill>
              <a:schemeClr val="dk2"/>
            </a:solidFill>
            <a:prstDash val="solid"/>
            <a:round/>
            <a:headEnd len="med" w="med" type="none"/>
            <a:tailEnd len="med" w="med" type="triangle"/>
          </a:ln>
        </p:spPr>
      </p:cxnSp>
      <p:cxnSp>
        <p:nvCxnSpPr>
          <p:cNvPr id="1308" name="Google Shape;1308;p193"/>
          <p:cNvCxnSpPr>
            <a:stCxn id="1302" idx="2"/>
            <a:endCxn id="1303" idx="1"/>
          </p:cNvCxnSpPr>
          <p:nvPr/>
        </p:nvCxnSpPr>
        <p:spPr>
          <a:xfrm flipH="1" rot="-5400000">
            <a:off x="3117150" y="3241125"/>
            <a:ext cx="428400" cy="1623600"/>
          </a:xfrm>
          <a:prstGeom prst="curvedConnector2">
            <a:avLst/>
          </a:prstGeom>
          <a:noFill/>
          <a:ln cap="flat" cmpd="sng" w="28575">
            <a:solidFill>
              <a:schemeClr val="dk2"/>
            </a:solidFill>
            <a:prstDash val="solid"/>
            <a:round/>
            <a:headEnd len="med" w="med" type="none"/>
            <a:tailEnd len="med" w="med" type="triangle"/>
          </a:ln>
        </p:spPr>
      </p:cxnSp>
      <p:cxnSp>
        <p:nvCxnSpPr>
          <p:cNvPr id="1309" name="Google Shape;1309;p193"/>
          <p:cNvCxnSpPr>
            <a:stCxn id="1301" idx="2"/>
            <a:endCxn id="1303" idx="3"/>
          </p:cNvCxnSpPr>
          <p:nvPr/>
        </p:nvCxnSpPr>
        <p:spPr>
          <a:xfrm rot="5400000">
            <a:off x="4705425" y="3619500"/>
            <a:ext cx="666600" cy="628500"/>
          </a:xfrm>
          <a:prstGeom prst="curvedConnector2">
            <a:avLst/>
          </a:prstGeom>
          <a:noFill/>
          <a:ln cap="flat" cmpd="sng" w="28575">
            <a:solidFill>
              <a:schemeClr val="dk2"/>
            </a:solidFill>
            <a:prstDash val="solid"/>
            <a:round/>
            <a:headEnd len="med" w="med" type="none"/>
            <a:tailEnd len="med" w="med" type="triangle"/>
          </a:ln>
        </p:spPr>
      </p:cxnSp>
      <p:cxnSp>
        <p:nvCxnSpPr>
          <p:cNvPr id="1310" name="Google Shape;1310;p193"/>
          <p:cNvCxnSpPr>
            <a:stCxn id="1300" idx="2"/>
            <a:endCxn id="1301" idx="0"/>
          </p:cNvCxnSpPr>
          <p:nvPr/>
        </p:nvCxnSpPr>
        <p:spPr>
          <a:xfrm flipH="1" rot="-5400000">
            <a:off x="4824450" y="2671725"/>
            <a:ext cx="790500" cy="266700"/>
          </a:xfrm>
          <a:prstGeom prst="curvedConnector3">
            <a:avLst>
              <a:gd fmla="val 49995" name="adj1"/>
            </a:avLst>
          </a:prstGeom>
          <a:noFill/>
          <a:ln cap="flat" cmpd="sng" w="28575">
            <a:solidFill>
              <a:schemeClr val="dk2"/>
            </a:solidFill>
            <a:prstDash val="solid"/>
            <a:round/>
            <a:headEnd len="med" w="med" type="none"/>
            <a:tailEnd len="med" w="med" type="triangle"/>
          </a:ln>
        </p:spPr>
      </p:cxnSp>
      <p:cxnSp>
        <p:nvCxnSpPr>
          <p:cNvPr id="1311" name="Google Shape;1311;p193"/>
          <p:cNvCxnSpPr>
            <a:stCxn id="1304" idx="3"/>
            <a:endCxn id="1301" idx="1"/>
          </p:cNvCxnSpPr>
          <p:nvPr/>
        </p:nvCxnSpPr>
        <p:spPr>
          <a:xfrm>
            <a:off x="2895600" y="2467050"/>
            <a:ext cx="2143200" cy="933300"/>
          </a:xfrm>
          <a:prstGeom prst="curvedConnector3">
            <a:avLst>
              <a:gd fmla="val 49998" name="adj1"/>
            </a:avLst>
          </a:prstGeom>
          <a:noFill/>
          <a:ln cap="flat" cmpd="sng" w="19050">
            <a:solidFill>
              <a:schemeClr val="dk2"/>
            </a:solidFill>
            <a:prstDash val="solid"/>
            <a:round/>
            <a:headEnd len="med" w="med" type="none"/>
            <a:tailEnd len="med" w="med" type="triangle"/>
          </a:ln>
        </p:spPr>
      </p:cxnSp>
      <p:cxnSp>
        <p:nvCxnSpPr>
          <p:cNvPr id="1312" name="Google Shape;1312;p193"/>
          <p:cNvCxnSpPr>
            <a:stCxn id="1300" idx="1"/>
            <a:endCxn id="1299" idx="2"/>
          </p:cNvCxnSpPr>
          <p:nvPr/>
        </p:nvCxnSpPr>
        <p:spPr>
          <a:xfrm rot="10800000">
            <a:off x="3810000" y="1857525"/>
            <a:ext cx="985800" cy="352200"/>
          </a:xfrm>
          <a:prstGeom prst="curvedConnector2">
            <a:avLst/>
          </a:prstGeom>
          <a:noFill/>
          <a:ln cap="flat" cmpd="sng" w="19050">
            <a:solidFill>
              <a:schemeClr val="dk2"/>
            </a:solidFill>
            <a:prstDash val="solid"/>
            <a:round/>
            <a:headEnd len="med" w="med" type="none"/>
            <a:tailEnd len="med" w="med" type="triangle"/>
          </a:ln>
        </p:spPr>
      </p:cxnSp>
      <p:cxnSp>
        <p:nvCxnSpPr>
          <p:cNvPr id="1313" name="Google Shape;1313;p193"/>
          <p:cNvCxnSpPr>
            <a:stCxn id="1303" idx="0"/>
            <a:endCxn id="1301" idx="1"/>
          </p:cNvCxnSpPr>
          <p:nvPr/>
        </p:nvCxnSpPr>
        <p:spPr>
          <a:xfrm rot="-5400000">
            <a:off x="4403025" y="3431175"/>
            <a:ext cx="666600" cy="605100"/>
          </a:xfrm>
          <a:prstGeom prst="curvedConnector2">
            <a:avLst/>
          </a:prstGeom>
          <a:noFill/>
          <a:ln cap="flat" cmpd="sng" w="19050">
            <a:solidFill>
              <a:schemeClr val="dk2"/>
            </a:solidFill>
            <a:prstDash val="solid"/>
            <a:round/>
            <a:headEnd len="med" w="med" type="none"/>
            <a:tailEnd len="med" w="med" type="triangle"/>
          </a:ln>
        </p:spPr>
      </p:cxnSp>
      <p:cxnSp>
        <p:nvCxnSpPr>
          <p:cNvPr id="1314" name="Google Shape;1314;p193"/>
          <p:cNvCxnSpPr>
            <a:stCxn id="1303" idx="0"/>
            <a:endCxn id="1299" idx="2"/>
          </p:cNvCxnSpPr>
          <p:nvPr/>
        </p:nvCxnSpPr>
        <p:spPr>
          <a:xfrm flipH="1" rot="5400000">
            <a:off x="3017175" y="2650425"/>
            <a:ext cx="2209500" cy="6237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94"/>
          <p:cNvSpPr txBox="1"/>
          <p:nvPr>
            <p:ph type="ctrTitle"/>
          </p:nvPr>
        </p:nvSpPr>
        <p:spPr>
          <a:xfrm>
            <a:off x="712850" y="536206"/>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600"/>
              <a:t>Agile misconceptions</a:t>
            </a:r>
            <a:endParaRPr sz="3600"/>
          </a:p>
          <a:p>
            <a:pPr indent="0" lvl="0" marL="0" rtl="0" algn="l">
              <a:spcBef>
                <a:spcPts val="0"/>
              </a:spcBef>
              <a:spcAft>
                <a:spcPts val="0"/>
              </a:spcAft>
              <a:buNone/>
            </a:pPr>
            <a:r>
              <a:rPr lang="en" sz="1800">
                <a:solidFill>
                  <a:srgbClr val="FFFFFF"/>
                </a:solidFill>
              </a:rPr>
              <a:t>Common assumptions made about agile and what we mean</a:t>
            </a:r>
            <a:r>
              <a:rPr lang="en" sz="1800">
                <a:solidFill>
                  <a:srgbClr val="FFFFFF"/>
                </a:solidFill>
              </a:rPr>
              <a:t>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95"/>
          <p:cNvSpPr txBox="1"/>
          <p:nvPr/>
        </p:nvSpPr>
        <p:spPr>
          <a:xfrm>
            <a:off x="388725" y="1845800"/>
            <a:ext cx="8030700" cy="18972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Char char="●"/>
            </a:pPr>
            <a:r>
              <a:rPr lang="en" sz="2500">
                <a:solidFill>
                  <a:schemeClr val="dk1"/>
                </a:solidFill>
              </a:rPr>
              <a:t>Starting small means one piece at a time</a:t>
            </a:r>
            <a:endParaRPr sz="2500">
              <a:solidFill>
                <a:schemeClr val="dk1"/>
              </a:solidFill>
            </a:endParaRPr>
          </a:p>
          <a:p>
            <a:pPr indent="-387350" lvl="0" marL="457200" rtl="0" algn="l">
              <a:lnSpc>
                <a:spcPct val="115000"/>
              </a:lnSpc>
              <a:spcBef>
                <a:spcPts val="0"/>
              </a:spcBef>
              <a:spcAft>
                <a:spcPts val="0"/>
              </a:spcAft>
              <a:buSzPts val="2500"/>
              <a:buChar char="●"/>
            </a:pPr>
            <a:r>
              <a:rPr lang="en" sz="2500"/>
              <a:t>Agile means less planning</a:t>
            </a:r>
            <a:endParaRPr sz="2500"/>
          </a:p>
          <a:p>
            <a:pPr indent="-387350" lvl="0" marL="457200" rtl="0" algn="l">
              <a:lnSpc>
                <a:spcPct val="115000"/>
              </a:lnSpc>
              <a:spcBef>
                <a:spcPts val="0"/>
              </a:spcBef>
              <a:spcAft>
                <a:spcPts val="0"/>
              </a:spcAft>
              <a:buClr>
                <a:schemeClr val="dk1"/>
              </a:buClr>
              <a:buSzPts val="2500"/>
              <a:buChar char="●"/>
            </a:pPr>
            <a:r>
              <a:rPr lang="en" sz="2500">
                <a:solidFill>
                  <a:schemeClr val="dk1"/>
                </a:solidFill>
              </a:rPr>
              <a:t>Agile means less/no documentation</a:t>
            </a:r>
            <a:endParaRPr sz="2500">
              <a:solidFill>
                <a:schemeClr val="dk1"/>
              </a:solidFill>
            </a:endParaRPr>
          </a:p>
          <a:p>
            <a:pPr indent="-387350" lvl="0" marL="457200" rtl="0" algn="l">
              <a:lnSpc>
                <a:spcPct val="115000"/>
              </a:lnSpc>
              <a:spcBef>
                <a:spcPts val="0"/>
              </a:spcBef>
              <a:spcAft>
                <a:spcPts val="0"/>
              </a:spcAft>
              <a:buSzPts val="2500"/>
              <a:buChar char="●"/>
            </a:pPr>
            <a:r>
              <a:rPr lang="en" sz="2500"/>
              <a:t>Agile is fast/less work</a:t>
            </a:r>
            <a:endParaRPr sz="2500"/>
          </a:p>
        </p:txBody>
      </p:sp>
      <p:sp>
        <p:nvSpPr>
          <p:cNvPr id="1325" name="Google Shape;1325;p195"/>
          <p:cNvSpPr txBox="1"/>
          <p:nvPr/>
        </p:nvSpPr>
        <p:spPr>
          <a:xfrm>
            <a:off x="388725" y="1001600"/>
            <a:ext cx="85860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Common misconceptions:</a:t>
            </a:r>
            <a:endParaRPr b="1" sz="2600">
              <a:solidFill>
                <a:srgbClr val="046B99"/>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9"/>
          <p:cNvSpPr txBox="1"/>
          <p:nvPr>
            <p:ph idx="2" type="body"/>
          </p:nvPr>
        </p:nvSpPr>
        <p:spPr>
          <a:xfrm>
            <a:off x="671454" y="294795"/>
            <a:ext cx="6856800" cy="4953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WA HHS Coalition milestones </a:t>
            </a:r>
            <a:endParaRPr/>
          </a:p>
        </p:txBody>
      </p:sp>
      <p:graphicFrame>
        <p:nvGraphicFramePr>
          <p:cNvPr id="984" name="Google Shape;984;p169"/>
          <p:cNvGraphicFramePr/>
          <p:nvPr/>
        </p:nvGraphicFramePr>
        <p:xfrm>
          <a:off x="612700" y="1108275"/>
          <a:ext cx="3000000" cy="3000000"/>
        </p:xfrm>
        <a:graphic>
          <a:graphicData uri="http://schemas.openxmlformats.org/drawingml/2006/table">
            <a:tbl>
              <a:tblPr>
                <a:noFill/>
                <a:tableStyleId>{E3447445-82D6-4121-B552-F9635D8B478B}</a:tableStyleId>
              </a:tblPr>
              <a:tblGrid>
                <a:gridCol w="2020500"/>
                <a:gridCol w="2020500"/>
                <a:gridCol w="2020500"/>
                <a:gridCol w="2020500"/>
              </a:tblGrid>
              <a:tr h="476675">
                <a:tc>
                  <a:txBody>
                    <a:bodyPr/>
                    <a:lstStyle/>
                    <a:p>
                      <a:pPr indent="0" lvl="0" marL="0" rtl="0" algn="ctr">
                        <a:spcBef>
                          <a:spcPts val="0"/>
                        </a:spcBef>
                        <a:spcAft>
                          <a:spcPts val="0"/>
                        </a:spcAft>
                        <a:buNone/>
                      </a:pPr>
                      <a:r>
                        <a:rPr b="1" lang="en" sz="1200">
                          <a:solidFill>
                            <a:srgbClr val="1C304A"/>
                          </a:solidFill>
                          <a:latin typeface="Helvetica Neue"/>
                          <a:ea typeface="Helvetica Neue"/>
                          <a:cs typeface="Helvetica Neue"/>
                          <a:sym typeface="Helvetica Neue"/>
                        </a:rPr>
                        <a:t>Jan - Mar</a:t>
                      </a:r>
                      <a:r>
                        <a:rPr b="1" lang="en" sz="1200">
                          <a:solidFill>
                            <a:srgbClr val="1C304A"/>
                          </a:solidFill>
                          <a:latin typeface="Helvetica Neue"/>
                          <a:ea typeface="Helvetica Neue"/>
                          <a:cs typeface="Helvetica Neue"/>
                          <a:sym typeface="Helvetica Neue"/>
                        </a:rPr>
                        <a:t> 2022</a:t>
                      </a:r>
                      <a:endParaRPr i="1" sz="1100">
                        <a:solidFill>
                          <a:srgbClr val="1C304A"/>
                        </a:solidFill>
                        <a:latin typeface="Helvetica Neue"/>
                        <a:ea typeface="Helvetica Neue"/>
                        <a:cs typeface="Helvetica Neue"/>
                        <a:sym typeface="Helvetica Neue"/>
                      </a:endParaRPr>
                    </a:p>
                  </a:txBody>
                  <a:tcPr marT="63500" marB="63500" marR="63500" marL="63500" anchor="ctr">
                    <a:solidFill>
                      <a:srgbClr val="00CFFF">
                        <a:alpha val="22310"/>
                      </a:srgbClr>
                    </a:solidFill>
                  </a:tcPr>
                </a:tc>
                <a:tc>
                  <a:txBody>
                    <a:bodyPr/>
                    <a:lstStyle/>
                    <a:p>
                      <a:pPr indent="0" lvl="0" marL="0" rtl="0" algn="ctr">
                        <a:spcBef>
                          <a:spcPts val="0"/>
                        </a:spcBef>
                        <a:spcAft>
                          <a:spcPts val="0"/>
                        </a:spcAft>
                        <a:buNone/>
                      </a:pPr>
                      <a:r>
                        <a:rPr b="1" lang="en" sz="1200">
                          <a:solidFill>
                            <a:srgbClr val="1C304A"/>
                          </a:solidFill>
                          <a:latin typeface="Helvetica Neue"/>
                          <a:ea typeface="Helvetica Neue"/>
                          <a:cs typeface="Helvetica Neue"/>
                          <a:sym typeface="Helvetica Neue"/>
                        </a:rPr>
                        <a:t>Apr - Jun</a:t>
                      </a:r>
                      <a:r>
                        <a:rPr b="1" lang="en" sz="1200">
                          <a:solidFill>
                            <a:srgbClr val="1C304A"/>
                          </a:solidFill>
                          <a:latin typeface="Helvetica Neue"/>
                          <a:ea typeface="Helvetica Neue"/>
                          <a:cs typeface="Helvetica Neue"/>
                          <a:sym typeface="Helvetica Neue"/>
                        </a:rPr>
                        <a:t>  2022</a:t>
                      </a:r>
                      <a:endParaRPr b="1" sz="1100">
                        <a:solidFill>
                          <a:srgbClr val="1C304A"/>
                        </a:solidFill>
                        <a:latin typeface="Helvetica Neue"/>
                        <a:ea typeface="Helvetica Neue"/>
                        <a:cs typeface="Helvetica Neue"/>
                        <a:sym typeface="Helvetica Neue"/>
                      </a:endParaRPr>
                    </a:p>
                  </a:txBody>
                  <a:tcPr marT="63500" marB="63500" marR="63500" marL="63500" anchor="ctr"/>
                </a:tc>
                <a:tc>
                  <a:txBody>
                    <a:bodyPr/>
                    <a:lstStyle/>
                    <a:p>
                      <a:pPr indent="0" lvl="0" marL="0" rtl="0" algn="ctr">
                        <a:spcBef>
                          <a:spcPts val="0"/>
                        </a:spcBef>
                        <a:spcAft>
                          <a:spcPts val="0"/>
                        </a:spcAft>
                        <a:buNone/>
                      </a:pPr>
                      <a:r>
                        <a:rPr b="1" lang="en" sz="1200">
                          <a:solidFill>
                            <a:srgbClr val="1C304A"/>
                          </a:solidFill>
                          <a:latin typeface="Helvetica Neue"/>
                          <a:ea typeface="Helvetica Neue"/>
                          <a:cs typeface="Helvetica Neue"/>
                          <a:sym typeface="Helvetica Neue"/>
                        </a:rPr>
                        <a:t>Apr-June 2022</a:t>
                      </a:r>
                      <a:endParaRPr b="1" sz="1100">
                        <a:solidFill>
                          <a:srgbClr val="1C304A"/>
                        </a:solidFill>
                        <a:latin typeface="Helvetica Neue"/>
                        <a:ea typeface="Helvetica Neue"/>
                        <a:cs typeface="Helvetica Neue"/>
                        <a:sym typeface="Helvetica Neue"/>
                      </a:endParaRPr>
                    </a:p>
                  </a:txBody>
                  <a:tcPr marT="63500" marB="63500" marR="63500" marL="63500" anchor="ctr"/>
                </a:tc>
                <a:tc>
                  <a:txBody>
                    <a:bodyPr/>
                    <a:lstStyle/>
                    <a:p>
                      <a:pPr indent="0" lvl="0" marL="0" rtl="0" algn="ctr">
                        <a:spcBef>
                          <a:spcPts val="0"/>
                        </a:spcBef>
                        <a:spcAft>
                          <a:spcPts val="0"/>
                        </a:spcAft>
                        <a:buNone/>
                      </a:pPr>
                      <a:r>
                        <a:rPr b="1" lang="en" sz="1200">
                          <a:solidFill>
                            <a:srgbClr val="1C304A"/>
                          </a:solidFill>
                          <a:latin typeface="Helvetica Neue"/>
                          <a:ea typeface="Helvetica Neue"/>
                          <a:cs typeface="Helvetica Neue"/>
                          <a:sym typeface="Helvetica Neue"/>
                        </a:rPr>
                        <a:t>Jul-Sept 2022</a:t>
                      </a:r>
                      <a:endParaRPr b="1" sz="1100">
                        <a:solidFill>
                          <a:srgbClr val="1C304A"/>
                        </a:solidFill>
                        <a:latin typeface="Helvetica Neue"/>
                        <a:ea typeface="Helvetica Neue"/>
                        <a:cs typeface="Helvetica Neue"/>
                        <a:sym typeface="Helvetica Neue"/>
                      </a:endParaRPr>
                    </a:p>
                  </a:txBody>
                  <a:tcPr marT="63500" marB="63500" marR="63500" marL="63500" anchor="ctr"/>
                </a:tc>
              </a:tr>
              <a:tr h="3045950">
                <a:tc>
                  <a:txBody>
                    <a:bodyPr/>
                    <a:lstStyle/>
                    <a:p>
                      <a:pPr indent="-298450" lvl="0" marL="457200" rtl="0" algn="l">
                        <a:spcBef>
                          <a:spcPts val="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Platform and Product 1 </a:t>
                      </a:r>
                      <a:r>
                        <a:rPr lang="en" sz="1100">
                          <a:solidFill>
                            <a:srgbClr val="1C304A"/>
                          </a:solidFill>
                          <a:latin typeface="Helvetica Neue"/>
                          <a:ea typeface="Helvetica Neue"/>
                          <a:cs typeface="Helvetica Neue"/>
                          <a:sym typeface="Helvetica Neue"/>
                        </a:rPr>
                        <a:t>RFPs are written + shared w/ CMS</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Identify and prioritize questions that need to be answered to enable best collaboration with vendors </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100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Start prep for M&amp;O recompete </a:t>
                      </a:r>
                      <a:endParaRPr sz="1100">
                        <a:solidFill>
                          <a:srgbClr val="1C304A"/>
                        </a:solidFill>
                        <a:latin typeface="Helvetica Neue"/>
                        <a:ea typeface="Helvetica Neue"/>
                        <a:cs typeface="Helvetica Neue"/>
                        <a:sym typeface="Helvetica Neue"/>
                      </a:endParaRPr>
                    </a:p>
                  </a:txBody>
                  <a:tcPr marT="63500" marB="63500" marR="63500" marL="63500">
                    <a:solidFill>
                      <a:srgbClr val="00CFFF">
                        <a:alpha val="22310"/>
                      </a:srgbClr>
                    </a:solidFill>
                  </a:tcPr>
                </a:tc>
                <a:tc>
                  <a:txBody>
                    <a:bodyPr/>
                    <a:lstStyle/>
                    <a:p>
                      <a:pPr indent="-298450" lvl="0" marL="457200" rtl="0" algn="l">
                        <a:spcBef>
                          <a:spcPts val="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Hiring and staffing internal positions</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RFPs are released</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Licences + environments start getting set up as possible</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Conduct research + collaboration sessions to answer questions + prep for vendors</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100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Start drafting M&amp;O recomplete RFP</a:t>
                      </a:r>
                      <a:endParaRPr sz="1100">
                        <a:solidFill>
                          <a:srgbClr val="1C304A"/>
                        </a:solidFill>
                        <a:latin typeface="Helvetica Neue"/>
                        <a:ea typeface="Helvetica Neue"/>
                        <a:cs typeface="Helvetica Neue"/>
                        <a:sym typeface="Helvetica Neue"/>
                      </a:endParaRPr>
                    </a:p>
                  </a:txBody>
                  <a:tcPr marT="63500" marB="63500" marR="63500" marL="63500"/>
                </a:tc>
                <a:tc>
                  <a:txBody>
                    <a:bodyPr/>
                    <a:lstStyle/>
                    <a:p>
                      <a:pPr indent="-298450" lvl="0" marL="457200" rtl="0" algn="l">
                        <a:spcBef>
                          <a:spcPts val="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Vendors evaluated + selected</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Contracts approved by CMS + executed</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Prep for next DP begins</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M&amp;O Recompete RFP is out</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100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Begin business + policy processes to create streamlined application</a:t>
                      </a:r>
                      <a:endParaRPr sz="1100">
                        <a:solidFill>
                          <a:srgbClr val="1C304A"/>
                        </a:solidFill>
                        <a:latin typeface="Helvetica Neue"/>
                        <a:ea typeface="Helvetica Neue"/>
                        <a:cs typeface="Helvetica Neue"/>
                        <a:sym typeface="Helvetica Neue"/>
                      </a:endParaRPr>
                    </a:p>
                  </a:txBody>
                  <a:tcPr marT="63500" marB="63500" marR="63500" marL="63500"/>
                </a:tc>
                <a:tc>
                  <a:txBody>
                    <a:bodyPr/>
                    <a:lstStyle/>
                    <a:p>
                      <a:pPr indent="-298450" lvl="0" marL="457200" rtl="0" algn="l">
                        <a:spcBef>
                          <a:spcPts val="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Vendors start work</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Next DP is submitted</a:t>
                      </a:r>
                      <a:endParaRPr sz="1100">
                        <a:solidFill>
                          <a:srgbClr val="1C304A"/>
                        </a:solidFill>
                        <a:latin typeface="Helvetica Neue"/>
                        <a:ea typeface="Helvetica Neue"/>
                        <a:cs typeface="Helvetica Neue"/>
                        <a:sym typeface="Helvetica Neue"/>
                      </a:endParaRPr>
                    </a:p>
                    <a:p>
                      <a:pPr indent="-298450" lvl="0" marL="457200" rtl="0" algn="l">
                        <a:spcBef>
                          <a:spcPts val="1000"/>
                        </a:spcBef>
                        <a:spcAft>
                          <a:spcPts val="1000"/>
                        </a:spcAft>
                        <a:buClr>
                          <a:srgbClr val="1C304A"/>
                        </a:buClr>
                        <a:buSzPts val="1100"/>
                        <a:buFont typeface="Helvetica Neue"/>
                        <a:buChar char="●"/>
                      </a:pPr>
                      <a:r>
                        <a:rPr lang="en" sz="1100">
                          <a:solidFill>
                            <a:srgbClr val="1C304A"/>
                          </a:solidFill>
                          <a:latin typeface="Helvetica Neue"/>
                          <a:ea typeface="Helvetica Neue"/>
                          <a:cs typeface="Helvetica Neue"/>
                          <a:sym typeface="Helvetica Neue"/>
                        </a:rPr>
                        <a:t>M&amp;O vendor(s) selected </a:t>
                      </a:r>
                      <a:endParaRPr sz="1100">
                        <a:solidFill>
                          <a:srgbClr val="1C304A"/>
                        </a:solidFill>
                        <a:latin typeface="Helvetica Neue"/>
                        <a:ea typeface="Helvetica Neue"/>
                        <a:cs typeface="Helvetica Neue"/>
                        <a:sym typeface="Helvetica Neue"/>
                      </a:endParaRPr>
                    </a:p>
                  </a:txBody>
                  <a:tcPr marT="63500" marB="63500" marR="63500" marL="63500"/>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pic>
        <p:nvPicPr>
          <p:cNvPr id="1330" name="Google Shape;1330;p196"/>
          <p:cNvPicPr preferRelativeResize="0"/>
          <p:nvPr/>
        </p:nvPicPr>
        <p:blipFill>
          <a:blip r:embed="rId3">
            <a:alphaModFix/>
          </a:blip>
          <a:stretch>
            <a:fillRect/>
          </a:stretch>
        </p:blipFill>
        <p:spPr>
          <a:xfrm>
            <a:off x="709500" y="1029447"/>
            <a:ext cx="7725000" cy="3738902"/>
          </a:xfrm>
          <a:prstGeom prst="rect">
            <a:avLst/>
          </a:prstGeom>
          <a:noFill/>
          <a:ln>
            <a:noFill/>
          </a:ln>
        </p:spPr>
      </p:pic>
      <p:cxnSp>
        <p:nvCxnSpPr>
          <p:cNvPr id="1331" name="Google Shape;1331;p196"/>
          <p:cNvCxnSpPr>
            <a:endCxn id="1330" idx="3"/>
          </p:cNvCxnSpPr>
          <p:nvPr/>
        </p:nvCxnSpPr>
        <p:spPr>
          <a:xfrm>
            <a:off x="321900" y="864899"/>
            <a:ext cx="8112600" cy="2034000"/>
          </a:xfrm>
          <a:prstGeom prst="straightConnector1">
            <a:avLst/>
          </a:prstGeom>
          <a:noFill/>
          <a:ln cap="flat" cmpd="sng" w="28575">
            <a:solidFill>
              <a:srgbClr val="DD7E6B"/>
            </a:solidFill>
            <a:prstDash val="solid"/>
            <a:round/>
            <a:headEnd len="med" w="med" type="none"/>
            <a:tailEnd len="med" w="med" type="none"/>
          </a:ln>
        </p:spPr>
      </p:cxnSp>
      <p:cxnSp>
        <p:nvCxnSpPr>
          <p:cNvPr id="1332" name="Google Shape;1332;p196"/>
          <p:cNvCxnSpPr/>
          <p:nvPr/>
        </p:nvCxnSpPr>
        <p:spPr>
          <a:xfrm flipH="1">
            <a:off x="381675" y="647350"/>
            <a:ext cx="8116200" cy="1998000"/>
          </a:xfrm>
          <a:prstGeom prst="straightConnector1">
            <a:avLst/>
          </a:prstGeom>
          <a:noFill/>
          <a:ln cap="flat" cmpd="sng" w="28575">
            <a:solidFill>
              <a:srgbClr val="DD7E6B"/>
            </a:solidFill>
            <a:prstDash val="solid"/>
            <a:round/>
            <a:headEnd len="med" w="med" type="none"/>
            <a:tailEnd len="med" w="med" type="none"/>
          </a:ln>
        </p:spPr>
      </p:cxnSp>
      <p:sp>
        <p:nvSpPr>
          <p:cNvPr id="1333" name="Google Shape;1333;p196"/>
          <p:cNvSpPr/>
          <p:nvPr/>
        </p:nvSpPr>
        <p:spPr>
          <a:xfrm>
            <a:off x="5475" y="2705950"/>
            <a:ext cx="8868600" cy="2251500"/>
          </a:xfrm>
          <a:prstGeom prst="ellipse">
            <a:avLst/>
          </a:prstGeom>
          <a:noFill/>
          <a:ln cap="flat" cmpd="sng" w="9525">
            <a:solidFill>
              <a:srgbClr val="5AC8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96"/>
          <p:cNvSpPr txBox="1"/>
          <p:nvPr>
            <p:ph idx="4294967295" type="ctrTitle"/>
          </p:nvPr>
        </p:nvSpPr>
        <p:spPr>
          <a:xfrm>
            <a:off x="502925" y="384050"/>
            <a:ext cx="7725000" cy="84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600">
                <a:solidFill>
                  <a:srgbClr val="046B99"/>
                </a:solidFill>
                <a:latin typeface="Helvetica Neue"/>
                <a:ea typeface="Helvetica Neue"/>
                <a:cs typeface="Helvetica Neue"/>
                <a:sym typeface="Helvetica Neue"/>
              </a:rPr>
              <a:t>Starting small does not mean one piece at a time</a:t>
            </a:r>
            <a:endParaRPr b="1" sz="2600">
              <a:solidFill>
                <a:srgbClr val="046B99"/>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97"/>
          <p:cNvSpPr txBox="1"/>
          <p:nvPr>
            <p:ph idx="1" type="body"/>
          </p:nvPr>
        </p:nvSpPr>
        <p:spPr>
          <a:xfrm>
            <a:off x="6289920" y="2921359"/>
            <a:ext cx="2670300" cy="611400"/>
          </a:xfrm>
          <a:prstGeom prst="rect">
            <a:avLst/>
          </a:prstGeom>
        </p:spPr>
        <p:txBody>
          <a:bodyPr anchorCtr="0" anchor="t" bIns="91425" lIns="91425" spcFirstLastPara="1" rIns="91425" wrap="square" tIns="91425">
            <a:noAutofit/>
          </a:bodyPr>
          <a:lstStyle/>
          <a:p>
            <a:pPr indent="-226059" lvl="0" marL="365760" rtl="0" algn="l">
              <a:spcBef>
                <a:spcPts val="0"/>
              </a:spcBef>
              <a:spcAft>
                <a:spcPts val="0"/>
              </a:spcAft>
              <a:buSzPts val="1400"/>
              <a:buAutoNum type="arabicPeriod" startAt="6"/>
            </a:pPr>
            <a:r>
              <a:rPr lang="en" sz="1400"/>
              <a:t>Rinse and repeat!</a:t>
            </a:r>
            <a:endParaRPr sz="1400"/>
          </a:p>
        </p:txBody>
      </p:sp>
      <p:pic>
        <p:nvPicPr>
          <p:cNvPr id="1340" name="Google Shape;1340;p197"/>
          <p:cNvPicPr preferRelativeResize="0"/>
          <p:nvPr/>
        </p:nvPicPr>
        <p:blipFill>
          <a:blip r:embed="rId3">
            <a:alphaModFix/>
          </a:blip>
          <a:stretch>
            <a:fillRect/>
          </a:stretch>
        </p:blipFill>
        <p:spPr>
          <a:xfrm>
            <a:off x="1029924" y="1494525"/>
            <a:ext cx="1259195" cy="1226052"/>
          </a:xfrm>
          <a:prstGeom prst="rect">
            <a:avLst/>
          </a:prstGeom>
          <a:noFill/>
          <a:ln>
            <a:noFill/>
          </a:ln>
        </p:spPr>
      </p:pic>
      <p:pic>
        <p:nvPicPr>
          <p:cNvPr id="1341" name="Google Shape;1341;p197"/>
          <p:cNvPicPr preferRelativeResize="0"/>
          <p:nvPr/>
        </p:nvPicPr>
        <p:blipFill>
          <a:blip r:embed="rId4">
            <a:alphaModFix/>
          </a:blip>
          <a:stretch>
            <a:fillRect/>
          </a:stretch>
        </p:blipFill>
        <p:spPr>
          <a:xfrm>
            <a:off x="3872093" y="1495859"/>
            <a:ext cx="1226056" cy="1226052"/>
          </a:xfrm>
          <a:prstGeom prst="rect">
            <a:avLst/>
          </a:prstGeom>
          <a:noFill/>
          <a:ln>
            <a:noFill/>
          </a:ln>
        </p:spPr>
      </p:pic>
      <p:pic>
        <p:nvPicPr>
          <p:cNvPr id="1342" name="Google Shape;1342;p197"/>
          <p:cNvPicPr preferRelativeResize="0"/>
          <p:nvPr/>
        </p:nvPicPr>
        <p:blipFill>
          <a:blip r:embed="rId5">
            <a:alphaModFix/>
          </a:blip>
          <a:stretch>
            <a:fillRect/>
          </a:stretch>
        </p:blipFill>
        <p:spPr>
          <a:xfrm>
            <a:off x="6758944" y="1494525"/>
            <a:ext cx="1226056" cy="1226052"/>
          </a:xfrm>
          <a:prstGeom prst="rect">
            <a:avLst/>
          </a:prstGeom>
          <a:noFill/>
          <a:ln>
            <a:noFill/>
          </a:ln>
        </p:spPr>
      </p:pic>
      <p:pic>
        <p:nvPicPr>
          <p:cNvPr id="1343" name="Google Shape;1343;p197"/>
          <p:cNvPicPr preferRelativeResize="0"/>
          <p:nvPr/>
        </p:nvPicPr>
        <p:blipFill>
          <a:blip r:embed="rId6">
            <a:alphaModFix/>
          </a:blip>
          <a:stretch>
            <a:fillRect/>
          </a:stretch>
        </p:blipFill>
        <p:spPr>
          <a:xfrm>
            <a:off x="958600" y="3555823"/>
            <a:ext cx="1226056" cy="1226052"/>
          </a:xfrm>
          <a:prstGeom prst="rect">
            <a:avLst/>
          </a:prstGeom>
          <a:noFill/>
          <a:ln>
            <a:noFill/>
          </a:ln>
        </p:spPr>
      </p:pic>
      <p:pic>
        <p:nvPicPr>
          <p:cNvPr id="1344" name="Google Shape;1344;p197"/>
          <p:cNvPicPr preferRelativeResize="0"/>
          <p:nvPr/>
        </p:nvPicPr>
        <p:blipFill>
          <a:blip r:embed="rId7">
            <a:alphaModFix/>
          </a:blip>
          <a:stretch>
            <a:fillRect/>
          </a:stretch>
        </p:blipFill>
        <p:spPr>
          <a:xfrm>
            <a:off x="3850903" y="3574976"/>
            <a:ext cx="1192519" cy="1192517"/>
          </a:xfrm>
          <a:prstGeom prst="rect">
            <a:avLst/>
          </a:prstGeom>
          <a:noFill/>
          <a:ln>
            <a:noFill/>
          </a:ln>
        </p:spPr>
      </p:pic>
      <p:pic>
        <p:nvPicPr>
          <p:cNvPr id="1345" name="Google Shape;1345;p197"/>
          <p:cNvPicPr preferRelativeResize="0"/>
          <p:nvPr/>
        </p:nvPicPr>
        <p:blipFill>
          <a:blip r:embed="rId8">
            <a:alphaModFix/>
          </a:blip>
          <a:stretch>
            <a:fillRect/>
          </a:stretch>
        </p:blipFill>
        <p:spPr>
          <a:xfrm>
            <a:off x="6758549" y="3554704"/>
            <a:ext cx="1226056" cy="1226052"/>
          </a:xfrm>
          <a:prstGeom prst="rect">
            <a:avLst/>
          </a:prstGeom>
          <a:noFill/>
          <a:ln>
            <a:noFill/>
          </a:ln>
        </p:spPr>
      </p:pic>
      <p:sp>
        <p:nvSpPr>
          <p:cNvPr id="1346" name="Google Shape;1346;p197"/>
          <p:cNvSpPr txBox="1"/>
          <p:nvPr>
            <p:ph idx="1" type="body"/>
          </p:nvPr>
        </p:nvSpPr>
        <p:spPr>
          <a:xfrm>
            <a:off x="502920" y="868680"/>
            <a:ext cx="2789400" cy="611400"/>
          </a:xfrm>
          <a:prstGeom prst="rect">
            <a:avLst/>
          </a:prstGeom>
        </p:spPr>
        <p:txBody>
          <a:bodyPr anchorCtr="0" anchor="t" bIns="91425" lIns="91425" spcFirstLastPara="1" rIns="91425" wrap="square" tIns="91425">
            <a:noAutofit/>
          </a:bodyPr>
          <a:lstStyle/>
          <a:p>
            <a:pPr indent="-226059" lvl="0" marL="365760" rtl="0" algn="l">
              <a:spcBef>
                <a:spcPts val="0"/>
              </a:spcBef>
              <a:spcAft>
                <a:spcPts val="0"/>
              </a:spcAft>
              <a:buSzPts val="1400"/>
              <a:buAutoNum type="arabicPeriod"/>
            </a:pPr>
            <a:r>
              <a:rPr lang="en" sz="1400"/>
              <a:t>Learn about users</a:t>
            </a:r>
            <a:endParaRPr sz="1400"/>
          </a:p>
        </p:txBody>
      </p:sp>
      <p:sp>
        <p:nvSpPr>
          <p:cNvPr id="1347" name="Google Shape;1347;p197"/>
          <p:cNvSpPr txBox="1"/>
          <p:nvPr>
            <p:ph idx="1" type="body"/>
          </p:nvPr>
        </p:nvSpPr>
        <p:spPr>
          <a:xfrm>
            <a:off x="3420970" y="868680"/>
            <a:ext cx="2483400" cy="611400"/>
          </a:xfrm>
          <a:prstGeom prst="rect">
            <a:avLst/>
          </a:prstGeom>
        </p:spPr>
        <p:txBody>
          <a:bodyPr anchorCtr="0" anchor="t" bIns="91425" lIns="91425" spcFirstLastPara="1" rIns="91425" wrap="square" tIns="91425">
            <a:noAutofit/>
          </a:bodyPr>
          <a:lstStyle/>
          <a:p>
            <a:pPr indent="-226059" lvl="0" marL="365760" rtl="0" algn="l">
              <a:spcBef>
                <a:spcPts val="0"/>
              </a:spcBef>
              <a:spcAft>
                <a:spcPts val="0"/>
              </a:spcAft>
              <a:buSzPts val="1400"/>
              <a:buAutoNum type="arabicPeriod" startAt="2"/>
            </a:pPr>
            <a:r>
              <a:rPr lang="en" sz="1400"/>
              <a:t>Make prototypes</a:t>
            </a:r>
            <a:br>
              <a:rPr lang="en" sz="1400"/>
            </a:br>
            <a:r>
              <a:rPr lang="en" sz="1400"/>
              <a:t>and test them</a:t>
            </a:r>
            <a:endParaRPr sz="1400"/>
          </a:p>
        </p:txBody>
      </p:sp>
      <p:sp>
        <p:nvSpPr>
          <p:cNvPr id="1348" name="Google Shape;1348;p197"/>
          <p:cNvSpPr txBox="1"/>
          <p:nvPr>
            <p:ph idx="1" type="body"/>
          </p:nvPr>
        </p:nvSpPr>
        <p:spPr>
          <a:xfrm>
            <a:off x="6289924" y="868675"/>
            <a:ext cx="2361900" cy="611400"/>
          </a:xfrm>
          <a:prstGeom prst="rect">
            <a:avLst/>
          </a:prstGeom>
        </p:spPr>
        <p:txBody>
          <a:bodyPr anchorCtr="0" anchor="t" bIns="91425" lIns="91425" spcFirstLastPara="1" rIns="91425" wrap="square" tIns="91425">
            <a:noAutofit/>
          </a:bodyPr>
          <a:lstStyle/>
          <a:p>
            <a:pPr indent="-226059" lvl="0" marL="365760" rtl="0" algn="l">
              <a:spcBef>
                <a:spcPts val="0"/>
              </a:spcBef>
              <a:spcAft>
                <a:spcPts val="0"/>
              </a:spcAft>
              <a:buSzPts val="1400"/>
              <a:buAutoNum type="arabicPeriod" startAt="3"/>
            </a:pPr>
            <a:r>
              <a:rPr lang="en" sz="1400"/>
              <a:t>Build a small version of the real thing</a:t>
            </a:r>
            <a:endParaRPr sz="1400"/>
          </a:p>
        </p:txBody>
      </p:sp>
      <p:sp>
        <p:nvSpPr>
          <p:cNvPr id="1349" name="Google Shape;1349;p197"/>
          <p:cNvSpPr txBox="1"/>
          <p:nvPr>
            <p:ph idx="1" type="body"/>
          </p:nvPr>
        </p:nvSpPr>
        <p:spPr>
          <a:xfrm>
            <a:off x="502920" y="2921359"/>
            <a:ext cx="2483400" cy="611400"/>
          </a:xfrm>
          <a:prstGeom prst="rect">
            <a:avLst/>
          </a:prstGeom>
        </p:spPr>
        <p:txBody>
          <a:bodyPr anchorCtr="0" anchor="t" bIns="91425" lIns="91425" spcFirstLastPara="1" rIns="91425" wrap="square" tIns="91425">
            <a:noAutofit/>
          </a:bodyPr>
          <a:lstStyle/>
          <a:p>
            <a:pPr indent="-226059" lvl="0" marL="365760" rtl="0" algn="l">
              <a:spcBef>
                <a:spcPts val="0"/>
              </a:spcBef>
              <a:spcAft>
                <a:spcPts val="0"/>
              </a:spcAft>
              <a:buSzPts val="1400"/>
              <a:buAutoNum type="arabicPeriod" startAt="4"/>
            </a:pPr>
            <a:r>
              <a:rPr lang="en" sz="1400"/>
              <a:t>Get feedback from real users</a:t>
            </a:r>
            <a:endParaRPr sz="1400"/>
          </a:p>
        </p:txBody>
      </p:sp>
      <p:sp>
        <p:nvSpPr>
          <p:cNvPr id="1350" name="Google Shape;1350;p197"/>
          <p:cNvSpPr txBox="1"/>
          <p:nvPr>
            <p:ph idx="1" type="body"/>
          </p:nvPr>
        </p:nvSpPr>
        <p:spPr>
          <a:xfrm>
            <a:off x="3420970" y="2921359"/>
            <a:ext cx="2483400" cy="611400"/>
          </a:xfrm>
          <a:prstGeom prst="rect">
            <a:avLst/>
          </a:prstGeom>
        </p:spPr>
        <p:txBody>
          <a:bodyPr anchorCtr="0" anchor="t" bIns="91425" lIns="91425" spcFirstLastPara="1" rIns="91425" wrap="square" tIns="91425">
            <a:noAutofit/>
          </a:bodyPr>
          <a:lstStyle/>
          <a:p>
            <a:pPr indent="-226059" lvl="0" marL="365760" rtl="0" algn="l">
              <a:spcBef>
                <a:spcPts val="0"/>
              </a:spcBef>
              <a:spcAft>
                <a:spcPts val="0"/>
              </a:spcAft>
              <a:buSzPts val="1400"/>
              <a:buAutoNum type="arabicPeriod" startAt="5"/>
            </a:pPr>
            <a:r>
              <a:rPr lang="en" sz="1400"/>
              <a:t>Use feedback to adjust and improve</a:t>
            </a:r>
            <a:endParaRPr sz="1400"/>
          </a:p>
        </p:txBody>
      </p:sp>
      <p:sp>
        <p:nvSpPr>
          <p:cNvPr id="1351" name="Google Shape;1351;p197"/>
          <p:cNvSpPr txBox="1"/>
          <p:nvPr>
            <p:ph idx="4294967295" type="ctrTitle"/>
          </p:nvPr>
        </p:nvSpPr>
        <p:spPr>
          <a:xfrm>
            <a:off x="502925" y="384050"/>
            <a:ext cx="77250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46B99"/>
                </a:solidFill>
              </a:rPr>
              <a:t>Agile does not mean no/less planning</a:t>
            </a:r>
            <a:endParaRPr>
              <a:solidFill>
                <a:srgbClr val="046B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98"/>
          <p:cNvSpPr txBox="1"/>
          <p:nvPr>
            <p:ph idx="4294967295" type="ctrTitle"/>
          </p:nvPr>
        </p:nvSpPr>
        <p:spPr>
          <a:xfrm>
            <a:off x="502920" y="384050"/>
            <a:ext cx="83028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46B99"/>
                </a:solidFill>
              </a:rPr>
              <a:t>Agile does not mean no/less documentation</a:t>
            </a:r>
            <a:endParaRPr>
              <a:solidFill>
                <a:srgbClr val="046B99"/>
              </a:solidFill>
            </a:endParaRPr>
          </a:p>
        </p:txBody>
      </p:sp>
      <p:sp>
        <p:nvSpPr>
          <p:cNvPr id="1357" name="Google Shape;1357;p198"/>
          <p:cNvSpPr txBox="1"/>
          <p:nvPr/>
        </p:nvSpPr>
        <p:spPr>
          <a:xfrm>
            <a:off x="363925" y="1382925"/>
            <a:ext cx="36150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Transparency of work and team capacity</a:t>
            </a:r>
            <a:endParaRPr sz="1800"/>
          </a:p>
          <a:p>
            <a:pPr indent="-342900" lvl="0" marL="457200" rtl="0" algn="l">
              <a:spcBef>
                <a:spcPts val="0"/>
              </a:spcBef>
              <a:spcAft>
                <a:spcPts val="0"/>
              </a:spcAft>
              <a:buSzPts val="1800"/>
              <a:buChar char="●"/>
            </a:pPr>
            <a:r>
              <a:rPr lang="en" sz="1800"/>
              <a:t>Shared vision/goals</a:t>
            </a:r>
            <a:endParaRPr sz="1800"/>
          </a:p>
          <a:p>
            <a:pPr indent="-342900" lvl="0" marL="457200" rtl="0" algn="l">
              <a:spcBef>
                <a:spcPts val="0"/>
              </a:spcBef>
              <a:spcAft>
                <a:spcPts val="0"/>
              </a:spcAft>
              <a:buSzPts val="1800"/>
              <a:buChar char="●"/>
            </a:pPr>
            <a:r>
              <a:rPr lang="en" sz="1800"/>
              <a:t>Clear idea of what has happened and what needs to be done</a:t>
            </a:r>
            <a:endParaRPr sz="1800"/>
          </a:p>
          <a:p>
            <a:pPr indent="-342900" lvl="0" marL="457200" rtl="0" algn="l">
              <a:spcBef>
                <a:spcPts val="0"/>
              </a:spcBef>
              <a:spcAft>
                <a:spcPts val="0"/>
              </a:spcAft>
              <a:buSzPts val="1800"/>
              <a:buChar char="●"/>
            </a:pPr>
            <a:r>
              <a:rPr lang="en" sz="1800"/>
              <a:t>Less rework and duplication of work</a:t>
            </a:r>
            <a:endParaRPr sz="1800"/>
          </a:p>
          <a:p>
            <a:pPr indent="-342900" lvl="0" marL="457200" rtl="0" algn="l">
              <a:spcBef>
                <a:spcPts val="0"/>
              </a:spcBef>
              <a:spcAft>
                <a:spcPts val="0"/>
              </a:spcAft>
              <a:buSzPts val="1800"/>
              <a:buChar char="●"/>
            </a:pPr>
            <a:r>
              <a:rPr lang="en" sz="1800"/>
              <a:t>Technical and research findings for future teams</a:t>
            </a:r>
            <a:endParaRPr sz="1800"/>
          </a:p>
        </p:txBody>
      </p:sp>
      <p:pic>
        <p:nvPicPr>
          <p:cNvPr id="1358" name="Google Shape;1358;p198"/>
          <p:cNvPicPr preferRelativeResize="0"/>
          <p:nvPr/>
        </p:nvPicPr>
        <p:blipFill rotWithShape="1">
          <a:blip r:embed="rId3">
            <a:alphaModFix/>
          </a:blip>
          <a:srcRect b="0" l="25003" r="0" t="0"/>
          <a:stretch/>
        </p:blipFill>
        <p:spPr>
          <a:xfrm>
            <a:off x="4275225" y="1067525"/>
            <a:ext cx="4736649" cy="2426176"/>
          </a:xfrm>
          <a:prstGeom prst="rect">
            <a:avLst/>
          </a:prstGeom>
          <a:noFill/>
          <a:ln>
            <a:noFill/>
          </a:ln>
        </p:spPr>
      </p:pic>
      <p:pic>
        <p:nvPicPr>
          <p:cNvPr id="1359" name="Google Shape;1359;p198"/>
          <p:cNvPicPr preferRelativeResize="0"/>
          <p:nvPr/>
        </p:nvPicPr>
        <p:blipFill>
          <a:blip r:embed="rId4">
            <a:alphaModFix/>
          </a:blip>
          <a:stretch>
            <a:fillRect/>
          </a:stretch>
        </p:blipFill>
        <p:spPr>
          <a:xfrm>
            <a:off x="6139975" y="1382925"/>
            <a:ext cx="2871900" cy="2777974"/>
          </a:xfrm>
          <a:prstGeom prst="rect">
            <a:avLst/>
          </a:prstGeom>
          <a:noFill/>
          <a:ln cap="flat" cmpd="sng" w="9525">
            <a:solidFill>
              <a:srgbClr val="BFBFBF"/>
            </a:solidFill>
            <a:prstDash val="solid"/>
            <a:round/>
            <a:headEnd len="sm" w="sm" type="none"/>
            <a:tailEnd len="sm" w="sm" type="none"/>
          </a:ln>
        </p:spPr>
      </p:pic>
      <p:pic>
        <p:nvPicPr>
          <p:cNvPr id="1360" name="Google Shape;1360;p198"/>
          <p:cNvPicPr preferRelativeResize="0"/>
          <p:nvPr/>
        </p:nvPicPr>
        <p:blipFill>
          <a:blip r:embed="rId5">
            <a:alphaModFix/>
          </a:blip>
          <a:stretch>
            <a:fillRect/>
          </a:stretch>
        </p:blipFill>
        <p:spPr>
          <a:xfrm>
            <a:off x="4219804" y="2422723"/>
            <a:ext cx="3930401" cy="2508953"/>
          </a:xfrm>
          <a:prstGeom prst="rect">
            <a:avLst/>
          </a:prstGeom>
          <a:noFill/>
          <a:ln cap="flat" cmpd="sng" w="9525">
            <a:solidFill>
              <a:srgbClr val="BFBFBF"/>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99"/>
          <p:cNvSpPr txBox="1"/>
          <p:nvPr>
            <p:ph idx="4294967295" type="ctrTitle"/>
          </p:nvPr>
        </p:nvSpPr>
        <p:spPr>
          <a:xfrm>
            <a:off x="502920" y="384048"/>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46B99"/>
                </a:solidFill>
              </a:rPr>
              <a:t>Agile is not (necessarily) fast/less work</a:t>
            </a:r>
            <a:endParaRPr>
              <a:solidFill>
                <a:srgbClr val="046B99"/>
              </a:solidFill>
            </a:endParaRPr>
          </a:p>
        </p:txBody>
      </p:sp>
      <p:pic>
        <p:nvPicPr>
          <p:cNvPr id="1366" name="Google Shape;1366;p199"/>
          <p:cNvPicPr preferRelativeResize="0"/>
          <p:nvPr/>
        </p:nvPicPr>
        <p:blipFill rotWithShape="1">
          <a:blip r:embed="rId3">
            <a:alphaModFix/>
          </a:blip>
          <a:srcRect b="7522" l="0" r="0" t="10260"/>
          <a:stretch/>
        </p:blipFill>
        <p:spPr>
          <a:xfrm>
            <a:off x="761550" y="1550575"/>
            <a:ext cx="7620901" cy="2755874"/>
          </a:xfrm>
          <a:prstGeom prst="rect">
            <a:avLst/>
          </a:prstGeom>
          <a:noFill/>
          <a:ln>
            <a:noFill/>
          </a:ln>
        </p:spPr>
      </p:pic>
      <p:sp>
        <p:nvSpPr>
          <p:cNvPr id="1367" name="Google Shape;1367;p199"/>
          <p:cNvSpPr/>
          <p:nvPr/>
        </p:nvSpPr>
        <p:spPr>
          <a:xfrm>
            <a:off x="739975" y="4379250"/>
            <a:ext cx="4282200" cy="46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More discovery work upfront</a:t>
            </a:r>
            <a:endParaRPr/>
          </a:p>
        </p:txBody>
      </p:sp>
      <p:sp>
        <p:nvSpPr>
          <p:cNvPr id="1368" name="Google Shape;1368;p199"/>
          <p:cNvSpPr/>
          <p:nvPr/>
        </p:nvSpPr>
        <p:spPr>
          <a:xfrm>
            <a:off x="5216275" y="4379250"/>
            <a:ext cx="3275400" cy="46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To avoid rework and costly oversights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200"/>
          <p:cNvSpPr txBox="1"/>
          <p:nvPr>
            <p:ph type="ctrTitle"/>
          </p:nvPr>
        </p:nvSpPr>
        <p:spPr>
          <a:xfrm>
            <a:off x="712850" y="536206"/>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600"/>
              <a:t>Product ownership</a:t>
            </a:r>
            <a:endParaRPr sz="3600"/>
          </a:p>
          <a:p>
            <a:pPr indent="0" lvl="0" marL="0" rtl="0" algn="l">
              <a:spcBef>
                <a:spcPts val="0"/>
              </a:spcBef>
              <a:spcAft>
                <a:spcPts val="0"/>
              </a:spcAft>
              <a:buNone/>
            </a:pPr>
            <a:r>
              <a:rPr lang="en" sz="1800">
                <a:solidFill>
                  <a:srgbClr val="FFFFFF"/>
                </a:solidFill>
              </a:rPr>
              <a:t>Moving toward successful outcomes (not output) </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201"/>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Who owns the vision? The strategy?</a:t>
            </a:r>
            <a:endParaRPr/>
          </a:p>
          <a:p>
            <a:pPr indent="0" lvl="0" marL="0" rtl="0" algn="l">
              <a:spcBef>
                <a:spcPts val="0"/>
              </a:spcBef>
              <a:spcAft>
                <a:spcPts val="0"/>
              </a:spcAft>
              <a:buNone/>
            </a:pPr>
            <a:r>
              <a:rPr b="0" lang="en"/>
              <a:t>The State of Washington</a:t>
            </a:r>
            <a:endParaRPr b="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2"/>
          <p:cNvSpPr/>
          <p:nvPr/>
        </p:nvSpPr>
        <p:spPr>
          <a:xfrm>
            <a:off x="4102625" y="656550"/>
            <a:ext cx="4428900" cy="3830400"/>
          </a:xfrm>
          <a:prstGeom prst="triangle">
            <a:avLst>
              <a:gd fmla="val 50000" name="adj"/>
            </a:avLst>
          </a:prstGeom>
          <a:solidFill>
            <a:srgbClr val="007E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02"/>
          <p:cNvSpPr/>
          <p:nvPr/>
        </p:nvSpPr>
        <p:spPr>
          <a:xfrm>
            <a:off x="5203925" y="656550"/>
            <a:ext cx="2226300" cy="1925100"/>
          </a:xfrm>
          <a:prstGeom prst="triangle">
            <a:avLst>
              <a:gd fmla="val 50000" name="adj"/>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02"/>
          <p:cNvSpPr txBox="1"/>
          <p:nvPr>
            <p:ph type="ctrTitle"/>
          </p:nvPr>
        </p:nvSpPr>
        <p:spPr>
          <a:xfrm>
            <a:off x="5496875" y="1749300"/>
            <a:ext cx="1640400" cy="63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Vision</a:t>
            </a:r>
            <a:endParaRPr sz="2400">
              <a:solidFill>
                <a:srgbClr val="1C304A"/>
              </a:solidFill>
            </a:endParaRPr>
          </a:p>
        </p:txBody>
      </p:sp>
      <p:cxnSp>
        <p:nvCxnSpPr>
          <p:cNvPr id="1386" name="Google Shape;1386;p202"/>
          <p:cNvCxnSpPr/>
          <p:nvPr/>
        </p:nvCxnSpPr>
        <p:spPr>
          <a:xfrm>
            <a:off x="3667125" y="2065650"/>
            <a:ext cx="2067300" cy="0"/>
          </a:xfrm>
          <a:prstGeom prst="straightConnector1">
            <a:avLst/>
          </a:prstGeom>
          <a:noFill/>
          <a:ln cap="flat" cmpd="sng" w="9525">
            <a:solidFill>
              <a:schemeClr val="dk2"/>
            </a:solidFill>
            <a:prstDash val="solid"/>
            <a:round/>
            <a:headEnd len="med" w="med" type="none"/>
            <a:tailEnd len="med" w="med" type="none"/>
          </a:ln>
        </p:spPr>
      </p:cxnSp>
      <p:sp>
        <p:nvSpPr>
          <p:cNvPr id="1387" name="Google Shape;1387;p202"/>
          <p:cNvSpPr txBox="1"/>
          <p:nvPr>
            <p:ph type="ctrTitle"/>
          </p:nvPr>
        </p:nvSpPr>
        <p:spPr>
          <a:xfrm>
            <a:off x="841250" y="556650"/>
            <a:ext cx="4759500" cy="40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1100"/>
              <a:buFont typeface="Arial"/>
              <a:buNone/>
            </a:pPr>
            <a:r>
              <a:rPr lang="en" sz="2400"/>
              <a:t>Product </a:t>
            </a:r>
            <a:r>
              <a:rPr lang="en" sz="2400"/>
              <a:t>uses that positioning to answer two questions:</a:t>
            </a:r>
            <a:br>
              <a:rPr lang="en" sz="2400"/>
            </a:br>
            <a:endParaRPr sz="2400"/>
          </a:p>
          <a:p>
            <a:pPr indent="-381000" lvl="0" marL="457200" rtl="0" algn="l">
              <a:spcBef>
                <a:spcPts val="0"/>
              </a:spcBef>
              <a:spcAft>
                <a:spcPts val="0"/>
              </a:spcAft>
              <a:buSzPts val="2400"/>
              <a:buAutoNum type="arabicPeriod"/>
            </a:pPr>
            <a:r>
              <a:rPr lang="en" sz="2400"/>
              <a:t>What should </a:t>
            </a:r>
            <a:br>
              <a:rPr lang="en" sz="2400"/>
            </a:br>
            <a:r>
              <a:rPr lang="en" sz="2400"/>
              <a:t>we do? Why?</a:t>
            </a:r>
            <a:endParaRPr sz="2400"/>
          </a:p>
          <a:p>
            <a:pPr indent="0" lvl="0" marL="0" rtl="0" algn="l">
              <a:spcBef>
                <a:spcPts val="0"/>
              </a:spcBef>
              <a:spcAft>
                <a:spcPts val="0"/>
              </a:spcAft>
              <a:buNone/>
            </a:pPr>
            <a:r>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03"/>
          <p:cNvSpPr/>
          <p:nvPr/>
        </p:nvSpPr>
        <p:spPr>
          <a:xfrm>
            <a:off x="4102625" y="656550"/>
            <a:ext cx="4428900" cy="3830400"/>
          </a:xfrm>
          <a:prstGeom prst="triangle">
            <a:avLst>
              <a:gd fmla="val 50000" name="adj"/>
            </a:avLst>
          </a:prstGeom>
          <a:solidFill>
            <a:srgbClr val="007E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03"/>
          <p:cNvSpPr/>
          <p:nvPr/>
        </p:nvSpPr>
        <p:spPr>
          <a:xfrm>
            <a:off x="5203925" y="656550"/>
            <a:ext cx="2226300" cy="1925100"/>
          </a:xfrm>
          <a:prstGeom prst="triangle">
            <a:avLst>
              <a:gd fmla="val 50000" name="adj"/>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03"/>
          <p:cNvSpPr txBox="1"/>
          <p:nvPr>
            <p:ph type="ctrTitle"/>
          </p:nvPr>
        </p:nvSpPr>
        <p:spPr>
          <a:xfrm>
            <a:off x="5496875" y="1749300"/>
            <a:ext cx="1640400" cy="63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Vision</a:t>
            </a:r>
            <a:endParaRPr sz="2400">
              <a:solidFill>
                <a:srgbClr val="1C304A"/>
              </a:solidFill>
            </a:endParaRPr>
          </a:p>
        </p:txBody>
      </p:sp>
      <p:sp>
        <p:nvSpPr>
          <p:cNvPr id="1395" name="Google Shape;1395;p203"/>
          <p:cNvSpPr txBox="1"/>
          <p:nvPr>
            <p:ph type="ctrTitle"/>
          </p:nvPr>
        </p:nvSpPr>
        <p:spPr>
          <a:xfrm>
            <a:off x="5496875" y="3282750"/>
            <a:ext cx="1640400" cy="63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solidFill>
                  <a:srgbClr val="FFFFFF"/>
                </a:solidFill>
              </a:rPr>
              <a:t>Execution</a:t>
            </a:r>
            <a:endParaRPr sz="2400">
              <a:solidFill>
                <a:srgbClr val="FFFFFF"/>
              </a:solidFill>
            </a:endParaRPr>
          </a:p>
        </p:txBody>
      </p:sp>
      <p:cxnSp>
        <p:nvCxnSpPr>
          <p:cNvPr id="1396" name="Google Shape;1396;p203"/>
          <p:cNvCxnSpPr/>
          <p:nvPr/>
        </p:nvCxnSpPr>
        <p:spPr>
          <a:xfrm>
            <a:off x="3667125" y="2065650"/>
            <a:ext cx="2067300" cy="0"/>
          </a:xfrm>
          <a:prstGeom prst="straightConnector1">
            <a:avLst/>
          </a:prstGeom>
          <a:noFill/>
          <a:ln cap="flat" cmpd="sng" w="9525">
            <a:solidFill>
              <a:schemeClr val="dk2"/>
            </a:solidFill>
            <a:prstDash val="solid"/>
            <a:round/>
            <a:headEnd len="med" w="med" type="none"/>
            <a:tailEnd len="med" w="med" type="none"/>
          </a:ln>
        </p:spPr>
      </p:cxnSp>
      <p:sp>
        <p:nvSpPr>
          <p:cNvPr id="1397" name="Google Shape;1397;p203"/>
          <p:cNvSpPr txBox="1"/>
          <p:nvPr>
            <p:ph type="ctrTitle"/>
          </p:nvPr>
        </p:nvSpPr>
        <p:spPr>
          <a:xfrm>
            <a:off x="841250" y="556650"/>
            <a:ext cx="4759500" cy="40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1100"/>
              <a:buFont typeface="Arial"/>
              <a:buNone/>
            </a:pPr>
            <a:r>
              <a:rPr lang="en" sz="2400"/>
              <a:t>Product uses that positioning to answer two questions:</a:t>
            </a:r>
            <a:br>
              <a:rPr lang="en" sz="2400"/>
            </a:br>
            <a:endParaRPr sz="2400"/>
          </a:p>
          <a:p>
            <a:pPr indent="-381000" lvl="0" marL="457200" rtl="0" algn="l">
              <a:spcBef>
                <a:spcPts val="0"/>
              </a:spcBef>
              <a:spcAft>
                <a:spcPts val="0"/>
              </a:spcAft>
              <a:buSzPts val="2400"/>
              <a:buAutoNum type="arabicPeriod"/>
            </a:pPr>
            <a:r>
              <a:rPr lang="en" sz="2400"/>
              <a:t>What should </a:t>
            </a:r>
            <a:br>
              <a:rPr lang="en" sz="2400"/>
            </a:br>
            <a:r>
              <a:rPr lang="en" sz="2400"/>
              <a:t>we do? Why?</a:t>
            </a:r>
            <a:br>
              <a:rPr lang="en" sz="2400"/>
            </a:br>
            <a:br>
              <a:rPr lang="en" sz="2400"/>
            </a:br>
            <a:endParaRPr sz="2400"/>
          </a:p>
          <a:p>
            <a:pPr indent="-381000" lvl="0" marL="457200" rtl="0" algn="l">
              <a:spcBef>
                <a:spcPts val="0"/>
              </a:spcBef>
              <a:spcAft>
                <a:spcPts val="0"/>
              </a:spcAft>
              <a:buSzPts val="2400"/>
              <a:buAutoNum type="arabicPeriod"/>
            </a:pPr>
            <a:r>
              <a:rPr lang="en" sz="2400"/>
              <a:t>How do we </a:t>
            </a:r>
            <a:br>
              <a:rPr lang="en" sz="2400"/>
            </a:br>
            <a:r>
              <a:rPr lang="en" sz="2400"/>
              <a:t>get there?</a:t>
            </a:r>
            <a:endParaRPr sz="2400"/>
          </a:p>
          <a:p>
            <a:pPr indent="0" lvl="0" marL="0" rtl="0" algn="l">
              <a:spcBef>
                <a:spcPts val="0"/>
              </a:spcBef>
              <a:spcAft>
                <a:spcPts val="0"/>
              </a:spcAft>
              <a:buNone/>
            </a:pPr>
            <a:r>
              <a:t/>
            </a:r>
            <a:endParaRPr sz="2400"/>
          </a:p>
        </p:txBody>
      </p:sp>
      <p:cxnSp>
        <p:nvCxnSpPr>
          <p:cNvPr id="1398" name="Google Shape;1398;p203"/>
          <p:cNvCxnSpPr/>
          <p:nvPr/>
        </p:nvCxnSpPr>
        <p:spPr>
          <a:xfrm>
            <a:off x="3352800" y="3557300"/>
            <a:ext cx="1733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2" name="Shape 1402"/>
        <p:cNvGrpSpPr/>
        <p:nvPr/>
      </p:nvGrpSpPr>
      <p:grpSpPr>
        <a:xfrm>
          <a:off x="0" y="0"/>
          <a:ext cx="0" cy="0"/>
          <a:chOff x="0" y="0"/>
          <a:chExt cx="0" cy="0"/>
        </a:xfrm>
      </p:grpSpPr>
      <p:sp>
        <p:nvSpPr>
          <p:cNvPr id="1403" name="Google Shape;1403;p204"/>
          <p:cNvSpPr txBox="1"/>
          <p:nvPr>
            <p:ph idx="4294967295" type="ctrTitle"/>
          </p:nvPr>
        </p:nvSpPr>
        <p:spPr>
          <a:xfrm>
            <a:off x="841248" y="7053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000">
                <a:solidFill>
                  <a:srgbClr val="1C304A"/>
                </a:solidFill>
              </a:rPr>
              <a:t>Product </a:t>
            </a:r>
            <a:r>
              <a:rPr lang="en" sz="3000"/>
              <a:t>owners</a:t>
            </a:r>
            <a:r>
              <a:rPr lang="en" sz="3000">
                <a:solidFill>
                  <a:srgbClr val="1C304A"/>
                </a:solidFill>
              </a:rPr>
              <a:t> </a:t>
            </a:r>
            <a:r>
              <a:rPr lang="en" sz="3000"/>
              <a:t>collaborate with</a:t>
            </a:r>
            <a:r>
              <a:rPr lang="en" sz="3000">
                <a:solidFill>
                  <a:srgbClr val="1C304A"/>
                </a:solidFill>
              </a:rPr>
              <a:t> team members and stakeholders to create a </a:t>
            </a:r>
            <a:r>
              <a:rPr lang="en" sz="3000">
                <a:solidFill>
                  <a:srgbClr val="007EA8"/>
                </a:solidFill>
              </a:rPr>
              <a:t>shared vision</a:t>
            </a:r>
            <a:r>
              <a:rPr lang="en" sz="3000">
                <a:solidFill>
                  <a:srgbClr val="1C304A"/>
                </a:solidFill>
              </a:rPr>
              <a:t>, then communicate it internally and externally.</a:t>
            </a:r>
            <a:endParaRPr sz="3000">
              <a:solidFill>
                <a:srgbClr val="1C304A"/>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7" name="Shape 1407"/>
        <p:cNvGrpSpPr/>
        <p:nvPr/>
      </p:nvGrpSpPr>
      <p:grpSpPr>
        <a:xfrm>
          <a:off x="0" y="0"/>
          <a:ext cx="0" cy="0"/>
          <a:chOff x="0" y="0"/>
          <a:chExt cx="0" cy="0"/>
        </a:xfrm>
      </p:grpSpPr>
      <p:sp>
        <p:nvSpPr>
          <p:cNvPr id="1408" name="Google Shape;1408;p205"/>
          <p:cNvSpPr txBox="1"/>
          <p:nvPr>
            <p:ph idx="4294967295" type="ctrTitle"/>
          </p:nvPr>
        </p:nvSpPr>
        <p:spPr>
          <a:xfrm>
            <a:off x="841250" y="7053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000"/>
              <a:t>From the vision, product owners create </a:t>
            </a:r>
            <a:r>
              <a:rPr lang="en" sz="3000">
                <a:solidFill>
                  <a:srgbClr val="007EA8"/>
                </a:solidFill>
              </a:rPr>
              <a:t>strategy, roadmap, and feature definition</a:t>
            </a:r>
            <a:r>
              <a:rPr lang="en" sz="3000"/>
              <a:t> of a product.</a:t>
            </a:r>
            <a:endParaRPr b="0" sz="3000">
              <a:solidFill>
                <a:srgbClr val="00C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8" name="Shape 988"/>
        <p:cNvGrpSpPr/>
        <p:nvPr/>
      </p:nvGrpSpPr>
      <p:grpSpPr>
        <a:xfrm>
          <a:off x="0" y="0"/>
          <a:ext cx="0" cy="0"/>
          <a:chOff x="0" y="0"/>
          <a:chExt cx="0" cy="0"/>
        </a:xfrm>
      </p:grpSpPr>
      <p:sp>
        <p:nvSpPr>
          <p:cNvPr id="989" name="Google Shape;989;p170"/>
          <p:cNvSpPr/>
          <p:nvPr/>
        </p:nvSpPr>
        <p:spPr>
          <a:xfrm>
            <a:off x="694200" y="671800"/>
            <a:ext cx="5066400" cy="951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C304A"/>
              </a:buClr>
              <a:buFont typeface="Helvetica Neue"/>
              <a:buNone/>
            </a:pPr>
            <a:r>
              <a:rPr b="1" lang="en" sz="3000">
                <a:solidFill>
                  <a:srgbClr val="1C304A"/>
                </a:solidFill>
                <a:latin typeface="Helvetica Neue"/>
                <a:ea typeface="Helvetica Neue"/>
                <a:cs typeface="Helvetica Neue"/>
                <a:sym typeface="Helvetica Neue"/>
              </a:rPr>
              <a:t>Agile Contract Format</a:t>
            </a:r>
            <a:endParaRPr b="1" sz="3000">
              <a:solidFill>
                <a:srgbClr val="1C304A"/>
              </a:solidFill>
              <a:latin typeface="Helvetica Neue"/>
              <a:ea typeface="Helvetica Neue"/>
              <a:cs typeface="Helvetica Neue"/>
              <a:sym typeface="Helvetica Neue"/>
            </a:endParaRPr>
          </a:p>
        </p:txBody>
      </p:sp>
      <p:sp>
        <p:nvSpPr>
          <p:cNvPr id="990" name="Google Shape;990;p170"/>
          <p:cNvSpPr/>
          <p:nvPr/>
        </p:nvSpPr>
        <p:spPr>
          <a:xfrm>
            <a:off x="751250" y="16369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Background &amp; purpose</a:t>
            </a:r>
            <a:endParaRPr>
              <a:latin typeface="Helvetica Neue"/>
              <a:ea typeface="Helvetica Neue"/>
              <a:cs typeface="Helvetica Neue"/>
              <a:sym typeface="Helvetica Neue"/>
            </a:endParaRPr>
          </a:p>
        </p:txBody>
      </p:sp>
      <p:sp>
        <p:nvSpPr>
          <p:cNvPr id="991" name="Google Shape;991;p170"/>
          <p:cNvSpPr/>
          <p:nvPr/>
        </p:nvSpPr>
        <p:spPr>
          <a:xfrm>
            <a:off x="751250" y="21887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Scope &amp; objectives</a:t>
            </a:r>
            <a:endParaRPr>
              <a:latin typeface="Helvetica Neue"/>
              <a:ea typeface="Helvetica Neue"/>
              <a:cs typeface="Helvetica Neue"/>
              <a:sym typeface="Helvetica Neue"/>
            </a:endParaRPr>
          </a:p>
        </p:txBody>
      </p:sp>
      <p:sp>
        <p:nvSpPr>
          <p:cNvPr id="992" name="Google Shape;992;p170"/>
          <p:cNvSpPr/>
          <p:nvPr/>
        </p:nvSpPr>
        <p:spPr>
          <a:xfrm>
            <a:off x="751250" y="27405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Contract period of performance (PoP), place of performance, and contract type</a:t>
            </a:r>
            <a:endParaRPr>
              <a:latin typeface="Helvetica Neue"/>
              <a:ea typeface="Helvetica Neue"/>
              <a:cs typeface="Helvetica Neue"/>
              <a:sym typeface="Helvetica Neue"/>
            </a:endParaRPr>
          </a:p>
        </p:txBody>
      </p:sp>
      <p:sp>
        <p:nvSpPr>
          <p:cNvPr id="993" name="Google Shape;993;p170"/>
          <p:cNvSpPr/>
          <p:nvPr/>
        </p:nvSpPr>
        <p:spPr>
          <a:xfrm>
            <a:off x="751250" y="32923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Operating constraints</a:t>
            </a:r>
            <a:endParaRPr>
              <a:latin typeface="Helvetica Neue"/>
              <a:ea typeface="Helvetica Neue"/>
              <a:cs typeface="Helvetica Neue"/>
              <a:sym typeface="Helvetica Neue"/>
            </a:endParaRPr>
          </a:p>
        </p:txBody>
      </p:sp>
      <p:sp>
        <p:nvSpPr>
          <p:cNvPr id="994" name="Google Shape;994;p170"/>
          <p:cNvSpPr/>
          <p:nvPr/>
        </p:nvSpPr>
        <p:spPr>
          <a:xfrm>
            <a:off x="751250" y="38441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Instruction &amp; evaluation</a:t>
            </a:r>
            <a:endParaRPr>
              <a:latin typeface="Helvetica Neue"/>
              <a:ea typeface="Helvetica Neue"/>
              <a:cs typeface="Helvetica Neue"/>
              <a:sym typeface="Helvetica Neue"/>
            </a:endParaRPr>
          </a:p>
        </p:txBody>
      </p:sp>
      <p:sp>
        <p:nvSpPr>
          <p:cNvPr id="995" name="Google Shape;995;p170"/>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pic>
        <p:nvPicPr>
          <p:cNvPr id="1413" name="Google Shape;1413;p206"/>
          <p:cNvPicPr preferRelativeResize="0"/>
          <p:nvPr/>
        </p:nvPicPr>
        <p:blipFill rotWithShape="1">
          <a:blip r:embed="rId3">
            <a:alphaModFix/>
          </a:blip>
          <a:srcRect b="0" l="0" r="0" t="13382"/>
          <a:stretch/>
        </p:blipFill>
        <p:spPr>
          <a:xfrm>
            <a:off x="0" y="1784475"/>
            <a:ext cx="4302826" cy="2740025"/>
          </a:xfrm>
          <a:prstGeom prst="rect">
            <a:avLst/>
          </a:prstGeom>
          <a:noFill/>
          <a:ln>
            <a:noFill/>
          </a:ln>
        </p:spPr>
      </p:pic>
      <p:pic>
        <p:nvPicPr>
          <p:cNvPr id="1414" name="Google Shape;1414;p206"/>
          <p:cNvPicPr preferRelativeResize="0"/>
          <p:nvPr/>
        </p:nvPicPr>
        <p:blipFill>
          <a:blip r:embed="rId4">
            <a:alphaModFix/>
          </a:blip>
          <a:stretch>
            <a:fillRect/>
          </a:stretch>
        </p:blipFill>
        <p:spPr>
          <a:xfrm>
            <a:off x="4358075" y="1997053"/>
            <a:ext cx="4696701" cy="2149171"/>
          </a:xfrm>
          <a:prstGeom prst="rect">
            <a:avLst/>
          </a:prstGeom>
          <a:noFill/>
          <a:ln>
            <a:noFill/>
          </a:ln>
          <a:effectLst>
            <a:outerShdw blurRad="57150" rotWithShape="0" algn="bl" dir="5400000" dist="19050">
              <a:srgbClr val="000000">
                <a:alpha val="50000"/>
              </a:srgbClr>
            </a:outerShdw>
          </a:effectLst>
        </p:spPr>
      </p:pic>
      <p:sp>
        <p:nvSpPr>
          <p:cNvPr id="1415" name="Google Shape;1415;p206"/>
          <p:cNvSpPr txBox="1"/>
          <p:nvPr/>
        </p:nvSpPr>
        <p:spPr>
          <a:xfrm>
            <a:off x="451450" y="279075"/>
            <a:ext cx="7502400" cy="12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C304A"/>
                </a:solidFill>
                <a:latin typeface="Helvetica Neue"/>
                <a:ea typeface="Helvetica Neue"/>
                <a:cs typeface="Helvetica Neue"/>
                <a:sym typeface="Helvetica Neue"/>
              </a:rPr>
              <a:t>Product roadmaps are a powerful tool for product teams charting out a strategic plan</a:t>
            </a:r>
            <a:endParaRPr b="1"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pic>
        <p:nvPicPr>
          <p:cNvPr id="1420" name="Google Shape;1420;p207"/>
          <p:cNvPicPr preferRelativeResize="0"/>
          <p:nvPr/>
        </p:nvPicPr>
        <p:blipFill rotWithShape="1">
          <a:blip r:embed="rId3">
            <a:alphaModFix/>
          </a:blip>
          <a:srcRect b="0" l="0" r="1438" t="0"/>
          <a:stretch/>
        </p:blipFill>
        <p:spPr>
          <a:xfrm>
            <a:off x="13" y="1393200"/>
            <a:ext cx="9012673" cy="3319949"/>
          </a:xfrm>
          <a:prstGeom prst="rect">
            <a:avLst/>
          </a:prstGeom>
          <a:noFill/>
          <a:ln>
            <a:noFill/>
          </a:ln>
        </p:spPr>
      </p:pic>
      <p:sp>
        <p:nvSpPr>
          <p:cNvPr id="1421" name="Google Shape;1421;p207"/>
          <p:cNvSpPr txBox="1"/>
          <p:nvPr/>
        </p:nvSpPr>
        <p:spPr>
          <a:xfrm>
            <a:off x="388838" y="43300"/>
            <a:ext cx="8235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C304A"/>
                </a:solidFill>
                <a:latin typeface="Helvetica Neue"/>
                <a:ea typeface="Helvetica Neue"/>
                <a:cs typeface="Helvetica Neue"/>
                <a:sym typeface="Helvetica Neue"/>
              </a:rPr>
              <a:t>Product roadmaps communicate priorities and sequence</a:t>
            </a:r>
            <a:endParaRPr b="1" sz="24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08"/>
          <p:cNvSpPr/>
          <p:nvPr/>
        </p:nvSpPr>
        <p:spPr>
          <a:xfrm>
            <a:off x="1840050" y="2314700"/>
            <a:ext cx="5531525" cy="694800"/>
          </a:xfrm>
          <a:custGeom>
            <a:rect b="b" l="l" r="r" t="t"/>
            <a:pathLst>
              <a:path extrusionOk="0" h="27792" w="221261">
                <a:moveTo>
                  <a:pt x="44036" y="0"/>
                </a:moveTo>
                <a:lnTo>
                  <a:pt x="0" y="27272"/>
                </a:lnTo>
                <a:lnTo>
                  <a:pt x="221261" y="27792"/>
                </a:lnTo>
                <a:lnTo>
                  <a:pt x="64610" y="0"/>
                </a:lnTo>
                <a:close/>
              </a:path>
            </a:pathLst>
          </a:custGeom>
          <a:solidFill>
            <a:srgbClr val="F3F3F3"/>
          </a:solidFill>
          <a:ln>
            <a:noFill/>
          </a:ln>
        </p:spPr>
      </p:sp>
      <p:pic>
        <p:nvPicPr>
          <p:cNvPr id="1427" name="Google Shape;1427;p208"/>
          <p:cNvPicPr preferRelativeResize="0"/>
          <p:nvPr/>
        </p:nvPicPr>
        <p:blipFill>
          <a:blip r:embed="rId3">
            <a:alphaModFix/>
          </a:blip>
          <a:stretch>
            <a:fillRect/>
          </a:stretch>
        </p:blipFill>
        <p:spPr>
          <a:xfrm>
            <a:off x="1604950" y="378000"/>
            <a:ext cx="5934075" cy="1990725"/>
          </a:xfrm>
          <a:prstGeom prst="rect">
            <a:avLst/>
          </a:prstGeom>
          <a:noFill/>
          <a:ln>
            <a:noFill/>
          </a:ln>
        </p:spPr>
      </p:pic>
      <p:sp>
        <p:nvSpPr>
          <p:cNvPr id="1428" name="Google Shape;1428;p208"/>
          <p:cNvSpPr/>
          <p:nvPr/>
        </p:nvSpPr>
        <p:spPr>
          <a:xfrm>
            <a:off x="1858100" y="3453675"/>
            <a:ext cx="1660500" cy="1272300"/>
          </a:xfrm>
          <a:prstGeom prst="roundRect">
            <a:avLst>
              <a:gd fmla="val 16667" name="adj"/>
            </a:avLst>
          </a:prstGeom>
          <a:solidFill>
            <a:srgbClr val="007E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First</a:t>
            </a:r>
            <a:endParaRPr b="1" sz="1200">
              <a:solidFill>
                <a:schemeClr val="lt1"/>
              </a:solidFill>
              <a:latin typeface="Helvetica Neue"/>
              <a:ea typeface="Helvetica Neue"/>
              <a:cs typeface="Helvetica Neue"/>
              <a:sym typeface="Helvetica Neue"/>
            </a:endParaRPr>
          </a:p>
        </p:txBody>
      </p:sp>
      <p:sp>
        <p:nvSpPr>
          <p:cNvPr id="1429" name="Google Shape;1429;p208"/>
          <p:cNvSpPr/>
          <p:nvPr/>
        </p:nvSpPr>
        <p:spPr>
          <a:xfrm>
            <a:off x="3851325" y="3453675"/>
            <a:ext cx="1660500" cy="1272300"/>
          </a:xfrm>
          <a:prstGeom prst="roundRect">
            <a:avLst>
              <a:gd fmla="val 16667" name="adj"/>
            </a:avLst>
          </a:prstGeom>
          <a:solidFill>
            <a:srgbClr val="4EBBD9"/>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Helvetica Neue"/>
                <a:ea typeface="Helvetica Neue"/>
                <a:cs typeface="Helvetica Neue"/>
                <a:sym typeface="Helvetica Neue"/>
              </a:rPr>
              <a:t>Next</a:t>
            </a:r>
            <a:endParaRPr b="1" sz="1200">
              <a:solidFill>
                <a:schemeClr val="lt1"/>
              </a:solidFill>
              <a:latin typeface="Helvetica Neue"/>
              <a:ea typeface="Helvetica Neue"/>
              <a:cs typeface="Helvetica Neue"/>
              <a:sym typeface="Helvetica Neue"/>
            </a:endParaRPr>
          </a:p>
        </p:txBody>
      </p:sp>
      <p:sp>
        <p:nvSpPr>
          <p:cNvPr id="1430" name="Google Shape;1430;p208"/>
          <p:cNvSpPr/>
          <p:nvPr/>
        </p:nvSpPr>
        <p:spPr>
          <a:xfrm>
            <a:off x="5797575" y="3453675"/>
            <a:ext cx="1660500" cy="1272300"/>
          </a:xfrm>
          <a:prstGeom prst="roundRect">
            <a:avLst>
              <a:gd fmla="val 16667" name="adj"/>
            </a:avLst>
          </a:prstGeom>
          <a:solidFill>
            <a:srgbClr val="B3EFFF">
              <a:alpha val="45490"/>
            </a:srgbClr>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accent3"/>
                </a:solidFill>
                <a:latin typeface="Helvetica Neue"/>
                <a:ea typeface="Helvetica Neue"/>
                <a:cs typeface="Helvetica Neue"/>
                <a:sym typeface="Helvetica Neue"/>
              </a:rPr>
              <a:t>Later</a:t>
            </a:r>
            <a:endParaRPr b="1" sz="1200">
              <a:solidFill>
                <a:schemeClr val="accent3"/>
              </a:solidFill>
              <a:latin typeface="Helvetica Neue"/>
              <a:ea typeface="Helvetica Neue"/>
              <a:cs typeface="Helvetica Neue"/>
              <a:sym typeface="Helvetica Neue"/>
            </a:endParaRPr>
          </a:p>
        </p:txBody>
      </p:sp>
      <p:sp>
        <p:nvSpPr>
          <p:cNvPr id="1431" name="Google Shape;1431;p208"/>
          <p:cNvSpPr/>
          <p:nvPr/>
        </p:nvSpPr>
        <p:spPr>
          <a:xfrm>
            <a:off x="2314350" y="3914900"/>
            <a:ext cx="324900" cy="26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08"/>
          <p:cNvSpPr/>
          <p:nvPr/>
        </p:nvSpPr>
        <p:spPr>
          <a:xfrm>
            <a:off x="4424313" y="3914900"/>
            <a:ext cx="514500" cy="26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08"/>
          <p:cNvSpPr/>
          <p:nvPr/>
        </p:nvSpPr>
        <p:spPr>
          <a:xfrm>
            <a:off x="4424313" y="4256800"/>
            <a:ext cx="514500" cy="26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08"/>
          <p:cNvSpPr/>
          <p:nvPr/>
        </p:nvSpPr>
        <p:spPr>
          <a:xfrm>
            <a:off x="2737450" y="3914900"/>
            <a:ext cx="324900" cy="26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08"/>
          <p:cNvSpPr/>
          <p:nvPr/>
        </p:nvSpPr>
        <p:spPr>
          <a:xfrm>
            <a:off x="2737450" y="4256800"/>
            <a:ext cx="324900" cy="26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08"/>
          <p:cNvSpPr/>
          <p:nvPr/>
        </p:nvSpPr>
        <p:spPr>
          <a:xfrm>
            <a:off x="2314350" y="4256800"/>
            <a:ext cx="324900" cy="26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08"/>
          <p:cNvSpPr/>
          <p:nvPr/>
        </p:nvSpPr>
        <p:spPr>
          <a:xfrm>
            <a:off x="6370563" y="3914900"/>
            <a:ext cx="514500" cy="261600"/>
          </a:xfrm>
          <a:prstGeom prst="roundRect">
            <a:avLst>
              <a:gd fmla="val 16667" name="adj"/>
            </a:avLst>
          </a:prstGeom>
          <a:solidFill>
            <a:schemeClr val="lt2"/>
          </a:solid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08"/>
          <p:cNvSpPr/>
          <p:nvPr/>
        </p:nvSpPr>
        <p:spPr>
          <a:xfrm>
            <a:off x="6370563" y="4256800"/>
            <a:ext cx="514500" cy="261600"/>
          </a:xfrm>
          <a:prstGeom prst="roundRect">
            <a:avLst>
              <a:gd fmla="val 16667" name="adj"/>
            </a:avLst>
          </a:prstGeom>
          <a:solidFill>
            <a:schemeClr val="lt2"/>
          </a:solid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08"/>
          <p:cNvSpPr txBox="1"/>
          <p:nvPr/>
        </p:nvSpPr>
        <p:spPr>
          <a:xfrm>
            <a:off x="1652600" y="3033575"/>
            <a:ext cx="191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007EA8"/>
                </a:solidFill>
                <a:latin typeface="Helvetica Neue"/>
                <a:ea typeface="Helvetica Neue"/>
                <a:cs typeface="Helvetica Neue"/>
                <a:sym typeface="Helvetica Neue"/>
              </a:rPr>
              <a:t>Status Tracker Roadmap</a:t>
            </a:r>
            <a:endParaRPr i="1" sz="1200">
              <a:solidFill>
                <a:srgbClr val="007EA8"/>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209"/>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roadmap is a </a:t>
            </a:r>
            <a:r>
              <a:rPr lang="en">
                <a:solidFill>
                  <a:srgbClr val="046B99"/>
                </a:solidFill>
              </a:rPr>
              <a:t>bridge</a:t>
            </a:r>
            <a:r>
              <a:rPr lang="en"/>
              <a:t> between your </a:t>
            </a:r>
            <a:r>
              <a:rPr lang="en">
                <a:solidFill>
                  <a:srgbClr val="046B99"/>
                </a:solidFill>
              </a:rPr>
              <a:t>strategic vision</a:t>
            </a:r>
            <a:r>
              <a:rPr lang="en"/>
              <a:t> and your </a:t>
            </a:r>
            <a:r>
              <a:rPr lang="en">
                <a:solidFill>
                  <a:srgbClr val="046B99"/>
                </a:solidFill>
              </a:rPr>
              <a:t>backlog</a:t>
            </a:r>
            <a:r>
              <a:rPr lang="en"/>
              <a:t> of work</a:t>
            </a:r>
            <a:endParaRPr/>
          </a:p>
        </p:txBody>
      </p:sp>
      <p:sp>
        <p:nvSpPr>
          <p:cNvPr id="1445" name="Google Shape;1445;p209"/>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210"/>
          <p:cNvSpPr txBox="1"/>
          <p:nvPr>
            <p:ph type="ctrTitle"/>
          </p:nvPr>
        </p:nvSpPr>
        <p:spPr>
          <a:xfrm>
            <a:off x="841250" y="705300"/>
            <a:ext cx="7692900" cy="373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solidFill>
                  <a:srgbClr val="046B99"/>
                </a:solidFill>
              </a:rPr>
              <a:t>Product owners protect the project team, scope, and what gets built.</a:t>
            </a:r>
            <a:endParaRPr sz="3600">
              <a:solidFill>
                <a:srgbClr val="046B99"/>
              </a:solidFill>
            </a:endParaRPr>
          </a:p>
          <a:p>
            <a:pPr indent="0" lvl="0" marL="0" rtl="0" algn="l">
              <a:spcBef>
                <a:spcPts val="2400"/>
              </a:spcBef>
              <a:spcAft>
                <a:spcPts val="0"/>
              </a:spcAft>
              <a:buNone/>
            </a:pPr>
            <a:r>
              <a:t/>
            </a:r>
            <a:endParaRPr sz="3600">
              <a:solidFill>
                <a:srgbClr val="046B99"/>
              </a:solidFill>
            </a:endParaRPr>
          </a:p>
          <a:p>
            <a:pPr indent="0" lvl="0" marL="0" rtl="0" algn="l">
              <a:spcBef>
                <a:spcPts val="2400"/>
              </a:spcBef>
              <a:spcAft>
                <a:spcPts val="2400"/>
              </a:spcAft>
              <a:buNone/>
            </a:pPr>
            <a:r>
              <a:t/>
            </a:r>
            <a:endParaRPr sz="3600">
              <a:solidFill>
                <a:srgbClr val="046B9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11"/>
          <p:cNvSpPr txBox="1"/>
          <p:nvPr>
            <p:ph type="ctrTitle"/>
          </p:nvPr>
        </p:nvSpPr>
        <p:spPr>
          <a:xfrm>
            <a:off x="841250" y="705300"/>
            <a:ext cx="7169400" cy="373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solidFill>
                  <a:srgbClr val="1C304A"/>
                </a:solidFill>
              </a:rPr>
              <a:t>Product owners protect the project team, scope, and what gets built.</a:t>
            </a:r>
            <a:endParaRPr sz="3600">
              <a:solidFill>
                <a:srgbClr val="1C304A"/>
              </a:solidFill>
            </a:endParaRPr>
          </a:p>
          <a:p>
            <a:pPr indent="0" lvl="0" marL="0" rtl="0" algn="l">
              <a:spcBef>
                <a:spcPts val="2400"/>
              </a:spcBef>
              <a:spcAft>
                <a:spcPts val="0"/>
              </a:spcAft>
              <a:buNone/>
            </a:pPr>
            <a:r>
              <a:rPr lang="en" sz="3600">
                <a:solidFill>
                  <a:srgbClr val="046B99"/>
                </a:solidFill>
              </a:rPr>
              <a:t>They should say “no” often, and leadership should give them the space to do so.</a:t>
            </a:r>
            <a:endParaRPr sz="3600">
              <a:solidFill>
                <a:srgbClr val="046B99"/>
              </a:solidFill>
            </a:endParaRPr>
          </a:p>
          <a:p>
            <a:pPr indent="0" lvl="0" marL="0" rtl="0" algn="l">
              <a:spcBef>
                <a:spcPts val="2400"/>
              </a:spcBef>
              <a:spcAft>
                <a:spcPts val="0"/>
              </a:spcAft>
              <a:buNone/>
            </a:pPr>
            <a:r>
              <a:t/>
            </a:r>
            <a:endParaRPr sz="3600">
              <a:solidFill>
                <a:srgbClr val="046B99"/>
              </a:solidFill>
            </a:endParaRPr>
          </a:p>
          <a:p>
            <a:pPr indent="0" lvl="0" marL="0" rtl="0" algn="l">
              <a:spcBef>
                <a:spcPts val="2400"/>
              </a:spcBef>
              <a:spcAft>
                <a:spcPts val="2400"/>
              </a:spcAft>
              <a:buNone/>
            </a:pPr>
            <a:r>
              <a:t/>
            </a:r>
            <a:endParaRPr sz="3600">
              <a:solidFill>
                <a:srgbClr val="046B9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pic>
        <p:nvPicPr>
          <p:cNvPr id="1460" name="Google Shape;1460;p212"/>
          <p:cNvPicPr preferRelativeResize="0"/>
          <p:nvPr/>
        </p:nvPicPr>
        <p:blipFill rotWithShape="1">
          <a:blip r:embed="rId3">
            <a:alphaModFix/>
          </a:blip>
          <a:srcRect b="1739" l="6041" r="874" t="0"/>
          <a:stretch/>
        </p:blipFill>
        <p:spPr>
          <a:xfrm>
            <a:off x="-521375" y="-75"/>
            <a:ext cx="9665375" cy="5143500"/>
          </a:xfrm>
          <a:prstGeom prst="rect">
            <a:avLst/>
          </a:prstGeom>
          <a:noFill/>
          <a:ln>
            <a:noFill/>
          </a:ln>
        </p:spPr>
      </p:pic>
      <p:sp>
        <p:nvSpPr>
          <p:cNvPr id="1461" name="Google Shape;1461;p212"/>
          <p:cNvSpPr txBox="1"/>
          <p:nvPr/>
        </p:nvSpPr>
        <p:spPr>
          <a:xfrm>
            <a:off x="67550" y="281375"/>
            <a:ext cx="6539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FFFF"/>
                </a:solidFill>
                <a:latin typeface="Helvetica Neue"/>
                <a:ea typeface="Helvetica Neue"/>
                <a:cs typeface="Helvetica Neue"/>
                <a:sym typeface="Helvetica Neue"/>
              </a:rPr>
              <a:t>Design and execution matter </a:t>
            </a:r>
            <a:endParaRPr>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13"/>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Product owners own four questions:</a:t>
            </a:r>
            <a:endParaRPr/>
          </a:p>
          <a:p>
            <a:pPr indent="0" lvl="0" marL="0" rtl="0" algn="l">
              <a:spcBef>
                <a:spcPts val="0"/>
              </a:spcBef>
              <a:spcAft>
                <a:spcPts val="0"/>
              </a:spcAft>
              <a:buNone/>
            </a:pPr>
            <a:r>
              <a:t/>
            </a:r>
            <a:endParaRPr/>
          </a:p>
          <a:p>
            <a:pPr indent="-431800" lvl="0" marL="457200" rtl="0" algn="l">
              <a:spcBef>
                <a:spcPts val="0"/>
              </a:spcBef>
              <a:spcAft>
                <a:spcPts val="0"/>
              </a:spcAft>
              <a:buClr>
                <a:schemeClr val="lt1"/>
              </a:buClr>
              <a:buSzPts val="3200"/>
              <a:buAutoNum type="arabicPeriod"/>
            </a:pPr>
            <a:r>
              <a:rPr lang="en">
                <a:solidFill>
                  <a:schemeClr val="lt1"/>
                </a:solidFill>
              </a:rPr>
              <a:t>What’s the problem we’re solving? (and why does it matter?)</a:t>
            </a:r>
            <a:endParaRPr>
              <a:solidFill>
                <a:schemeClr val="lt1"/>
              </a:solidFill>
            </a:endParaRPr>
          </a:p>
          <a:p>
            <a:pPr indent="-431800" lvl="0" marL="457200" rtl="0" algn="l">
              <a:spcBef>
                <a:spcPts val="0"/>
              </a:spcBef>
              <a:spcAft>
                <a:spcPts val="0"/>
              </a:spcAft>
              <a:buClr>
                <a:schemeClr val="lt1"/>
              </a:buClr>
              <a:buSzPts val="3200"/>
              <a:buAutoNum type="arabicPeriod"/>
            </a:pPr>
            <a:r>
              <a:rPr lang="en">
                <a:solidFill>
                  <a:schemeClr val="lt1"/>
                </a:solidFill>
              </a:rPr>
              <a:t>What will our impact be?</a:t>
            </a:r>
            <a:endParaRPr>
              <a:solidFill>
                <a:schemeClr val="lt1"/>
              </a:solidFill>
            </a:endParaRPr>
          </a:p>
          <a:p>
            <a:pPr indent="-431800" lvl="0" marL="457200" rtl="0" algn="l">
              <a:spcBef>
                <a:spcPts val="0"/>
              </a:spcBef>
              <a:spcAft>
                <a:spcPts val="0"/>
              </a:spcAft>
              <a:buClr>
                <a:schemeClr val="lt1"/>
              </a:buClr>
              <a:buSzPts val="3200"/>
              <a:buAutoNum type="arabicPeriod"/>
            </a:pPr>
            <a:r>
              <a:rPr lang="en">
                <a:solidFill>
                  <a:schemeClr val="lt1"/>
                </a:solidFill>
              </a:rPr>
              <a:t>How are we doing it?</a:t>
            </a:r>
            <a:endParaRPr>
              <a:solidFill>
                <a:schemeClr val="lt1"/>
              </a:solidFill>
            </a:endParaRPr>
          </a:p>
          <a:p>
            <a:pPr indent="-431800" lvl="0" marL="457200" rtl="0" algn="l">
              <a:spcBef>
                <a:spcPts val="0"/>
              </a:spcBef>
              <a:spcAft>
                <a:spcPts val="0"/>
              </a:spcAft>
              <a:buClr>
                <a:schemeClr val="lt1"/>
              </a:buClr>
              <a:buSzPts val="3200"/>
              <a:buAutoNum type="arabicPeriod"/>
            </a:pPr>
            <a:r>
              <a:rPr lang="en">
                <a:solidFill>
                  <a:schemeClr val="lt1"/>
                </a:solidFill>
              </a:rPr>
              <a:t>Is our solution good?</a:t>
            </a: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14"/>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431800" lvl="0" marL="457200" rtl="0" algn="l">
              <a:spcBef>
                <a:spcPts val="0"/>
              </a:spcBef>
              <a:spcAft>
                <a:spcPts val="0"/>
              </a:spcAft>
              <a:buSzPts val="3200"/>
              <a:buAutoNum type="arabicPeriod"/>
            </a:pPr>
            <a:r>
              <a:rPr lang="en"/>
              <a:t>What’s the problem we’re solving? (and why does it matter?)</a:t>
            </a:r>
            <a:endParaRPr/>
          </a:p>
          <a:p>
            <a:pPr indent="-431800" lvl="0" marL="457200" rtl="0" algn="l">
              <a:spcBef>
                <a:spcPts val="0"/>
              </a:spcBef>
              <a:spcAft>
                <a:spcPts val="0"/>
              </a:spcAft>
              <a:buClr>
                <a:schemeClr val="lt1"/>
              </a:buClr>
              <a:buSzPts val="3200"/>
              <a:buAutoNum type="arabicPeriod"/>
            </a:pPr>
            <a:r>
              <a:rPr lang="en">
                <a:solidFill>
                  <a:schemeClr val="lt1"/>
                </a:solidFill>
              </a:rPr>
              <a:t>What will our impact be?</a:t>
            </a:r>
            <a:endParaRPr>
              <a:solidFill>
                <a:schemeClr val="lt1"/>
              </a:solidFill>
            </a:endParaRPr>
          </a:p>
          <a:p>
            <a:pPr indent="-431800" lvl="0" marL="457200" rtl="0" algn="l">
              <a:spcBef>
                <a:spcPts val="0"/>
              </a:spcBef>
              <a:spcAft>
                <a:spcPts val="0"/>
              </a:spcAft>
              <a:buClr>
                <a:schemeClr val="lt1"/>
              </a:buClr>
              <a:buSzPts val="3200"/>
              <a:buAutoNum type="arabicPeriod"/>
            </a:pPr>
            <a:r>
              <a:rPr lang="en">
                <a:solidFill>
                  <a:schemeClr val="lt1"/>
                </a:solidFill>
              </a:rPr>
              <a:t>How are we doing it?</a:t>
            </a:r>
            <a:endParaRPr>
              <a:solidFill>
                <a:schemeClr val="lt1"/>
              </a:solidFill>
            </a:endParaRPr>
          </a:p>
          <a:p>
            <a:pPr indent="-431800" lvl="0" marL="457200" rtl="0" algn="l">
              <a:spcBef>
                <a:spcPts val="0"/>
              </a:spcBef>
              <a:spcAft>
                <a:spcPts val="0"/>
              </a:spcAft>
              <a:buClr>
                <a:schemeClr val="lt1"/>
              </a:buClr>
              <a:buSzPts val="3200"/>
              <a:buAutoNum type="arabicPeriod"/>
            </a:pPr>
            <a:r>
              <a:rPr lang="en">
                <a:solidFill>
                  <a:schemeClr val="lt1"/>
                </a:solidFill>
              </a:rPr>
              <a:t>Is our solution good?</a:t>
            </a:r>
            <a:endParaRPr>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215"/>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431800" lvl="0" marL="457200" rtl="0" algn="l">
              <a:spcBef>
                <a:spcPts val="0"/>
              </a:spcBef>
              <a:spcAft>
                <a:spcPts val="0"/>
              </a:spcAft>
              <a:buClr>
                <a:schemeClr val="lt2"/>
              </a:buClr>
              <a:buSzPts val="3200"/>
              <a:buAutoNum type="arabicPeriod"/>
            </a:pPr>
            <a:r>
              <a:rPr lang="en">
                <a:solidFill>
                  <a:schemeClr val="lt2"/>
                </a:solidFill>
              </a:rPr>
              <a:t>What’s the problem we’re solving? (and why does it matter?)</a:t>
            </a:r>
            <a:endParaRPr>
              <a:solidFill>
                <a:schemeClr val="lt2"/>
              </a:solidFill>
            </a:endParaRPr>
          </a:p>
          <a:p>
            <a:pPr indent="-431800" lvl="0" marL="457200" rtl="0" algn="l">
              <a:spcBef>
                <a:spcPts val="0"/>
              </a:spcBef>
              <a:spcAft>
                <a:spcPts val="0"/>
              </a:spcAft>
              <a:buSzPts val="3200"/>
              <a:buAutoNum type="arabicPeriod"/>
            </a:pPr>
            <a:r>
              <a:rPr lang="en"/>
              <a:t>What will our impact be?</a:t>
            </a:r>
            <a:endParaRPr/>
          </a:p>
          <a:p>
            <a:pPr indent="-431800" lvl="0" marL="457200" rtl="0" algn="l">
              <a:spcBef>
                <a:spcPts val="0"/>
              </a:spcBef>
              <a:spcAft>
                <a:spcPts val="0"/>
              </a:spcAft>
              <a:buClr>
                <a:schemeClr val="lt1"/>
              </a:buClr>
              <a:buSzPts val="3200"/>
              <a:buAutoNum type="arabicPeriod"/>
            </a:pPr>
            <a:r>
              <a:rPr lang="en">
                <a:solidFill>
                  <a:schemeClr val="lt1"/>
                </a:solidFill>
              </a:rPr>
              <a:t>How are we doing it?</a:t>
            </a:r>
            <a:endParaRPr>
              <a:solidFill>
                <a:schemeClr val="lt1"/>
              </a:solidFill>
            </a:endParaRPr>
          </a:p>
          <a:p>
            <a:pPr indent="-431800" lvl="0" marL="457200" rtl="0" algn="l">
              <a:spcBef>
                <a:spcPts val="0"/>
              </a:spcBef>
              <a:spcAft>
                <a:spcPts val="0"/>
              </a:spcAft>
              <a:buClr>
                <a:schemeClr val="lt1"/>
              </a:buClr>
              <a:buSzPts val="3200"/>
              <a:buAutoNum type="arabicPeriod"/>
            </a:pPr>
            <a:r>
              <a:rPr lang="en">
                <a:solidFill>
                  <a:schemeClr val="lt1"/>
                </a:solidFill>
              </a:rPr>
              <a:t>Is our solution good?</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9" name="Shape 999"/>
        <p:cNvGrpSpPr/>
        <p:nvPr/>
      </p:nvGrpSpPr>
      <p:grpSpPr>
        <a:xfrm>
          <a:off x="0" y="0"/>
          <a:ext cx="0" cy="0"/>
          <a:chOff x="0" y="0"/>
          <a:chExt cx="0" cy="0"/>
        </a:xfrm>
      </p:grpSpPr>
      <p:sp>
        <p:nvSpPr>
          <p:cNvPr id="1000" name="Google Shape;1000;p171"/>
          <p:cNvSpPr/>
          <p:nvPr/>
        </p:nvSpPr>
        <p:spPr>
          <a:xfrm>
            <a:off x="694200" y="671800"/>
            <a:ext cx="5066400" cy="951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C304A"/>
              </a:buClr>
              <a:buFont typeface="Helvetica Neue"/>
              <a:buNone/>
            </a:pPr>
            <a:r>
              <a:rPr b="1" lang="en" sz="3000">
                <a:solidFill>
                  <a:srgbClr val="1C304A"/>
                </a:solidFill>
                <a:latin typeface="Helvetica Neue"/>
                <a:ea typeface="Helvetica Neue"/>
                <a:cs typeface="Helvetica Neue"/>
                <a:sym typeface="Helvetica Neue"/>
              </a:rPr>
              <a:t>Agile Contract Format</a:t>
            </a:r>
            <a:endParaRPr b="1" sz="3000">
              <a:solidFill>
                <a:srgbClr val="1C304A"/>
              </a:solidFill>
              <a:latin typeface="Helvetica Neue"/>
              <a:ea typeface="Helvetica Neue"/>
              <a:cs typeface="Helvetica Neue"/>
              <a:sym typeface="Helvetica Neue"/>
            </a:endParaRPr>
          </a:p>
        </p:txBody>
      </p:sp>
      <p:sp>
        <p:nvSpPr>
          <p:cNvPr id="1001" name="Google Shape;1001;p171"/>
          <p:cNvSpPr/>
          <p:nvPr/>
        </p:nvSpPr>
        <p:spPr>
          <a:xfrm>
            <a:off x="751250" y="16369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Background &amp; purpose</a:t>
            </a:r>
            <a:endParaRPr>
              <a:latin typeface="Helvetica Neue"/>
              <a:ea typeface="Helvetica Neue"/>
              <a:cs typeface="Helvetica Neue"/>
              <a:sym typeface="Helvetica Neue"/>
            </a:endParaRPr>
          </a:p>
        </p:txBody>
      </p:sp>
      <p:sp>
        <p:nvSpPr>
          <p:cNvPr id="1002" name="Google Shape;1002;p171"/>
          <p:cNvSpPr/>
          <p:nvPr/>
        </p:nvSpPr>
        <p:spPr>
          <a:xfrm>
            <a:off x="751250" y="21887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Scope &amp; objectives</a:t>
            </a:r>
            <a:endParaRPr>
              <a:latin typeface="Helvetica Neue"/>
              <a:ea typeface="Helvetica Neue"/>
              <a:cs typeface="Helvetica Neue"/>
              <a:sym typeface="Helvetica Neue"/>
            </a:endParaRPr>
          </a:p>
        </p:txBody>
      </p:sp>
      <p:sp>
        <p:nvSpPr>
          <p:cNvPr id="1003" name="Google Shape;1003;p171"/>
          <p:cNvSpPr/>
          <p:nvPr/>
        </p:nvSpPr>
        <p:spPr>
          <a:xfrm>
            <a:off x="751250" y="27405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Contract period of performance (PoP), place of performance, and contract type</a:t>
            </a:r>
            <a:endParaRPr>
              <a:latin typeface="Helvetica Neue"/>
              <a:ea typeface="Helvetica Neue"/>
              <a:cs typeface="Helvetica Neue"/>
              <a:sym typeface="Helvetica Neue"/>
            </a:endParaRPr>
          </a:p>
        </p:txBody>
      </p:sp>
      <p:sp>
        <p:nvSpPr>
          <p:cNvPr id="1004" name="Google Shape;1004;p171"/>
          <p:cNvSpPr/>
          <p:nvPr/>
        </p:nvSpPr>
        <p:spPr>
          <a:xfrm>
            <a:off x="751250" y="32923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Operating constraints</a:t>
            </a:r>
            <a:endParaRPr>
              <a:latin typeface="Helvetica Neue"/>
              <a:ea typeface="Helvetica Neue"/>
              <a:cs typeface="Helvetica Neue"/>
              <a:sym typeface="Helvetica Neue"/>
            </a:endParaRPr>
          </a:p>
        </p:txBody>
      </p:sp>
      <p:sp>
        <p:nvSpPr>
          <p:cNvPr id="1005" name="Google Shape;1005;p171"/>
          <p:cNvSpPr/>
          <p:nvPr/>
        </p:nvSpPr>
        <p:spPr>
          <a:xfrm>
            <a:off x="751250" y="3844175"/>
            <a:ext cx="3390900" cy="480900"/>
          </a:xfrm>
          <a:prstGeom prst="rect">
            <a:avLst/>
          </a:prstGeom>
          <a:solidFill>
            <a:srgbClr val="B3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Instruction &amp; evaluation</a:t>
            </a:r>
            <a:endParaRPr>
              <a:latin typeface="Helvetica Neue"/>
              <a:ea typeface="Helvetica Neue"/>
              <a:cs typeface="Helvetica Neue"/>
              <a:sym typeface="Helvetica Neue"/>
            </a:endParaRPr>
          </a:p>
        </p:txBody>
      </p:sp>
      <p:sp>
        <p:nvSpPr>
          <p:cNvPr id="1006" name="Google Shape;1006;p171"/>
          <p:cNvSpPr txBox="1"/>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latin typeface="Helvetica Neue"/>
                <a:ea typeface="Helvetica Neue"/>
                <a:cs typeface="Helvetica Neue"/>
                <a:sym typeface="Helvetica Neue"/>
              </a:rPr>
              <a:t>‹#›</a:t>
            </a:fld>
            <a:endParaRPr sz="600">
              <a:latin typeface="Helvetica Neue"/>
              <a:ea typeface="Helvetica Neue"/>
              <a:cs typeface="Helvetica Neue"/>
              <a:sym typeface="Helvetica Neue"/>
            </a:endParaRPr>
          </a:p>
        </p:txBody>
      </p:sp>
      <p:sp>
        <p:nvSpPr>
          <p:cNvPr id="1007" name="Google Shape;1007;p171"/>
          <p:cNvSpPr txBox="1"/>
          <p:nvPr>
            <p:ph idx="1" type="body"/>
          </p:nvPr>
        </p:nvSpPr>
        <p:spPr>
          <a:xfrm>
            <a:off x="5143475" y="1534525"/>
            <a:ext cx="3154200" cy="30690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None/>
            </a:pPr>
            <a:r>
              <a:t/>
            </a:r>
            <a:endParaRPr b="1">
              <a:solidFill>
                <a:schemeClr val="dk1"/>
              </a:solidFill>
            </a:endParaRPr>
          </a:p>
          <a:p>
            <a:pPr indent="0" lvl="0" marL="0" rtl="0" algn="l">
              <a:spcBef>
                <a:spcPts val="900"/>
              </a:spcBef>
              <a:spcAft>
                <a:spcPts val="0"/>
              </a:spcAft>
              <a:buNone/>
            </a:pPr>
            <a:r>
              <a:rPr b="1" lang="en">
                <a:solidFill>
                  <a:schemeClr val="dk1"/>
                </a:solidFill>
              </a:rPr>
              <a:t>Session #1 </a:t>
            </a:r>
            <a:endParaRPr b="1">
              <a:solidFill>
                <a:schemeClr val="dk1"/>
              </a:solidFill>
            </a:endParaRPr>
          </a:p>
          <a:p>
            <a:pPr indent="0" lvl="0" marL="0" rtl="0" algn="l">
              <a:spcBef>
                <a:spcPts val="900"/>
              </a:spcBef>
              <a:spcAft>
                <a:spcPts val="0"/>
              </a:spcAft>
              <a:buNone/>
            </a:pPr>
            <a:r>
              <a:t/>
            </a:r>
            <a:endParaRPr b="1">
              <a:solidFill>
                <a:schemeClr val="dk1"/>
              </a:solidFill>
            </a:endParaRPr>
          </a:p>
          <a:p>
            <a:pPr indent="0" lvl="0" marL="0" rtl="0" algn="l">
              <a:spcBef>
                <a:spcPts val="900"/>
              </a:spcBef>
              <a:spcAft>
                <a:spcPts val="0"/>
              </a:spcAft>
              <a:buNone/>
            </a:pPr>
            <a:r>
              <a:rPr b="1" lang="en">
                <a:solidFill>
                  <a:schemeClr val="dk1"/>
                </a:solidFill>
              </a:rPr>
              <a:t>Session #2</a:t>
            </a:r>
            <a:endParaRPr b="1">
              <a:solidFill>
                <a:schemeClr val="dk1"/>
              </a:solidFill>
            </a:endParaRPr>
          </a:p>
          <a:p>
            <a:pPr indent="0" lvl="0" marL="0" rtl="0" algn="l">
              <a:spcBef>
                <a:spcPts val="900"/>
              </a:spcBef>
              <a:spcAft>
                <a:spcPts val="0"/>
              </a:spcAft>
              <a:buNone/>
            </a:pPr>
            <a:r>
              <a:t/>
            </a:r>
            <a:endParaRPr b="1">
              <a:solidFill>
                <a:schemeClr val="dk1"/>
              </a:solidFill>
            </a:endParaRPr>
          </a:p>
          <a:p>
            <a:pPr indent="0" lvl="0" marL="0" rtl="0" algn="l">
              <a:spcBef>
                <a:spcPts val="900"/>
              </a:spcBef>
              <a:spcAft>
                <a:spcPts val="0"/>
              </a:spcAft>
              <a:buNone/>
            </a:pPr>
            <a:r>
              <a:rPr b="1" lang="en">
                <a:solidFill>
                  <a:schemeClr val="dk1"/>
                </a:solidFill>
              </a:rPr>
              <a:t>Session #3  </a:t>
            </a:r>
            <a:endParaRPr b="0">
              <a:solidFill>
                <a:schemeClr val="dk1"/>
              </a:solidFill>
            </a:endParaRPr>
          </a:p>
        </p:txBody>
      </p:sp>
      <p:cxnSp>
        <p:nvCxnSpPr>
          <p:cNvPr id="1008" name="Google Shape;1008;p171"/>
          <p:cNvCxnSpPr>
            <a:endCxn id="1002" idx="3"/>
          </p:cNvCxnSpPr>
          <p:nvPr/>
        </p:nvCxnSpPr>
        <p:spPr>
          <a:xfrm rot="10800000">
            <a:off x="4142150" y="2429225"/>
            <a:ext cx="1044000" cy="284700"/>
          </a:xfrm>
          <a:prstGeom prst="straightConnector1">
            <a:avLst/>
          </a:prstGeom>
          <a:noFill/>
          <a:ln cap="flat" cmpd="sng" w="28575">
            <a:solidFill>
              <a:srgbClr val="BFBFBF"/>
            </a:solidFill>
            <a:prstDash val="dashDot"/>
            <a:round/>
            <a:headEnd len="med" w="med" type="none"/>
            <a:tailEnd len="med" w="med" type="triangle"/>
          </a:ln>
        </p:spPr>
      </p:cxnSp>
      <p:cxnSp>
        <p:nvCxnSpPr>
          <p:cNvPr id="1009" name="Google Shape;1009;p171"/>
          <p:cNvCxnSpPr>
            <a:endCxn id="1005" idx="3"/>
          </p:cNvCxnSpPr>
          <p:nvPr/>
        </p:nvCxnSpPr>
        <p:spPr>
          <a:xfrm flipH="1">
            <a:off x="4142150" y="3367625"/>
            <a:ext cx="1044000" cy="717000"/>
          </a:xfrm>
          <a:prstGeom prst="straightConnector1">
            <a:avLst/>
          </a:prstGeom>
          <a:noFill/>
          <a:ln cap="flat" cmpd="sng" w="28575">
            <a:solidFill>
              <a:srgbClr val="BFBFBF"/>
            </a:solidFill>
            <a:prstDash val="dashDot"/>
            <a:round/>
            <a:headEnd len="med" w="med" type="none"/>
            <a:tailEnd len="med" w="med" type="triangle"/>
          </a:ln>
        </p:spPr>
      </p:cxnSp>
      <p:cxnSp>
        <p:nvCxnSpPr>
          <p:cNvPr id="1010" name="Google Shape;1010;p171"/>
          <p:cNvCxnSpPr>
            <a:endCxn id="1004" idx="3"/>
          </p:cNvCxnSpPr>
          <p:nvPr/>
        </p:nvCxnSpPr>
        <p:spPr>
          <a:xfrm flipH="1">
            <a:off x="4142150" y="3395725"/>
            <a:ext cx="1001400" cy="137100"/>
          </a:xfrm>
          <a:prstGeom prst="straightConnector1">
            <a:avLst/>
          </a:prstGeom>
          <a:noFill/>
          <a:ln cap="flat" cmpd="sng" w="28575">
            <a:solidFill>
              <a:srgbClr val="BFBFBF"/>
            </a:solidFill>
            <a:prstDash val="dashDot"/>
            <a:round/>
            <a:headEnd len="med" w="med" type="none"/>
            <a:tailEnd len="med" w="med" type="triangle"/>
          </a:ln>
        </p:spPr>
      </p:cxnSp>
      <p:cxnSp>
        <p:nvCxnSpPr>
          <p:cNvPr id="1011" name="Google Shape;1011;p171"/>
          <p:cNvCxnSpPr>
            <a:endCxn id="1001" idx="3"/>
          </p:cNvCxnSpPr>
          <p:nvPr/>
        </p:nvCxnSpPr>
        <p:spPr>
          <a:xfrm rot="10800000">
            <a:off x="4142150" y="1877425"/>
            <a:ext cx="972900" cy="225600"/>
          </a:xfrm>
          <a:prstGeom prst="straightConnector1">
            <a:avLst/>
          </a:prstGeom>
          <a:noFill/>
          <a:ln cap="flat" cmpd="sng" w="28575">
            <a:solidFill>
              <a:schemeClr val="dk2"/>
            </a:solidFill>
            <a:prstDash val="solid"/>
            <a:round/>
            <a:headEnd len="med" w="med" type="none"/>
            <a:tailEnd len="med" w="med" type="triangle"/>
          </a:ln>
        </p:spPr>
      </p:cxnSp>
      <p:cxnSp>
        <p:nvCxnSpPr>
          <p:cNvPr id="1012" name="Google Shape;1012;p171"/>
          <p:cNvCxnSpPr/>
          <p:nvPr/>
        </p:nvCxnSpPr>
        <p:spPr>
          <a:xfrm flipH="1">
            <a:off x="4199000" y="2091513"/>
            <a:ext cx="930300" cy="835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16"/>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431800" lvl="0" marL="457200" rtl="0" algn="l">
              <a:spcBef>
                <a:spcPts val="0"/>
              </a:spcBef>
              <a:spcAft>
                <a:spcPts val="0"/>
              </a:spcAft>
              <a:buClr>
                <a:schemeClr val="lt2"/>
              </a:buClr>
              <a:buSzPts val="3200"/>
              <a:buAutoNum type="arabicPeriod"/>
            </a:pPr>
            <a:r>
              <a:rPr lang="en">
                <a:solidFill>
                  <a:schemeClr val="lt2"/>
                </a:solidFill>
              </a:rPr>
              <a:t>What’s the problem we’re solving? (and why does it matter?)</a:t>
            </a:r>
            <a:endParaRPr>
              <a:solidFill>
                <a:schemeClr val="lt2"/>
              </a:solidFill>
            </a:endParaRPr>
          </a:p>
          <a:p>
            <a:pPr indent="-431800" lvl="0" marL="457200" rtl="0" algn="l">
              <a:spcBef>
                <a:spcPts val="0"/>
              </a:spcBef>
              <a:spcAft>
                <a:spcPts val="0"/>
              </a:spcAft>
              <a:buClr>
                <a:schemeClr val="lt2"/>
              </a:buClr>
              <a:buSzPts val="3200"/>
              <a:buAutoNum type="arabicPeriod"/>
            </a:pPr>
            <a:r>
              <a:rPr lang="en">
                <a:solidFill>
                  <a:schemeClr val="lt2"/>
                </a:solidFill>
              </a:rPr>
              <a:t>What will our impact be?</a:t>
            </a:r>
            <a:endParaRPr>
              <a:solidFill>
                <a:schemeClr val="lt2"/>
              </a:solidFill>
            </a:endParaRPr>
          </a:p>
          <a:p>
            <a:pPr indent="-431800" lvl="0" marL="457200" rtl="0" algn="l">
              <a:spcBef>
                <a:spcPts val="0"/>
              </a:spcBef>
              <a:spcAft>
                <a:spcPts val="0"/>
              </a:spcAft>
              <a:buSzPts val="3200"/>
              <a:buAutoNum type="arabicPeriod"/>
            </a:pPr>
            <a:r>
              <a:rPr lang="en"/>
              <a:t>How are we doing it?</a:t>
            </a:r>
            <a:endParaRPr/>
          </a:p>
          <a:p>
            <a:pPr indent="-431800" lvl="0" marL="457200" rtl="0" algn="l">
              <a:spcBef>
                <a:spcPts val="0"/>
              </a:spcBef>
              <a:spcAft>
                <a:spcPts val="0"/>
              </a:spcAft>
              <a:buClr>
                <a:schemeClr val="lt1"/>
              </a:buClr>
              <a:buSzPts val="3200"/>
              <a:buAutoNum type="arabicPeriod"/>
            </a:pPr>
            <a:r>
              <a:rPr lang="en">
                <a:solidFill>
                  <a:schemeClr val="lt1"/>
                </a:solidFill>
              </a:rPr>
              <a:t>Is our solution good?</a:t>
            </a:r>
            <a:endParaRPr>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217"/>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431800" lvl="0" marL="457200" rtl="0" algn="l">
              <a:spcBef>
                <a:spcPts val="0"/>
              </a:spcBef>
              <a:spcAft>
                <a:spcPts val="0"/>
              </a:spcAft>
              <a:buClr>
                <a:schemeClr val="lt2"/>
              </a:buClr>
              <a:buSzPts val="3200"/>
              <a:buAutoNum type="arabicPeriod"/>
            </a:pPr>
            <a:r>
              <a:rPr lang="en">
                <a:solidFill>
                  <a:schemeClr val="lt2"/>
                </a:solidFill>
              </a:rPr>
              <a:t>What’s the problem we’re solving? (and why does it matter?)</a:t>
            </a:r>
            <a:endParaRPr>
              <a:solidFill>
                <a:schemeClr val="lt2"/>
              </a:solidFill>
            </a:endParaRPr>
          </a:p>
          <a:p>
            <a:pPr indent="-431800" lvl="0" marL="457200" rtl="0" algn="l">
              <a:spcBef>
                <a:spcPts val="0"/>
              </a:spcBef>
              <a:spcAft>
                <a:spcPts val="0"/>
              </a:spcAft>
              <a:buClr>
                <a:schemeClr val="lt2"/>
              </a:buClr>
              <a:buSzPts val="3200"/>
              <a:buAutoNum type="arabicPeriod"/>
            </a:pPr>
            <a:r>
              <a:rPr lang="en">
                <a:solidFill>
                  <a:schemeClr val="lt2"/>
                </a:solidFill>
              </a:rPr>
              <a:t>What will our impact be?</a:t>
            </a:r>
            <a:endParaRPr>
              <a:solidFill>
                <a:schemeClr val="lt2"/>
              </a:solidFill>
            </a:endParaRPr>
          </a:p>
          <a:p>
            <a:pPr indent="-431800" lvl="0" marL="457200" rtl="0" algn="l">
              <a:spcBef>
                <a:spcPts val="0"/>
              </a:spcBef>
              <a:spcAft>
                <a:spcPts val="0"/>
              </a:spcAft>
              <a:buClr>
                <a:schemeClr val="lt2"/>
              </a:buClr>
              <a:buSzPts val="3200"/>
              <a:buAutoNum type="arabicPeriod"/>
            </a:pPr>
            <a:r>
              <a:rPr lang="en">
                <a:solidFill>
                  <a:schemeClr val="lt2"/>
                </a:solidFill>
              </a:rPr>
              <a:t>How are we doing it?</a:t>
            </a:r>
            <a:endParaRPr>
              <a:solidFill>
                <a:schemeClr val="lt2"/>
              </a:solidFill>
            </a:endParaRPr>
          </a:p>
          <a:p>
            <a:pPr indent="-431800" lvl="0" marL="457200" rtl="0" algn="l">
              <a:spcBef>
                <a:spcPts val="0"/>
              </a:spcBef>
              <a:spcAft>
                <a:spcPts val="0"/>
              </a:spcAft>
              <a:buSzPts val="3200"/>
              <a:buAutoNum type="arabicPeriod"/>
            </a:pPr>
            <a:r>
              <a:rPr lang="en"/>
              <a:t>Is our solution good?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218"/>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Product teams have to be able to provide good answers to all of these questions.</a:t>
            </a:r>
            <a:r>
              <a:rPr lang="en">
                <a:solidFill>
                  <a:schemeClr val="lt1"/>
                </a:solidFill>
              </a:rPr>
              <a:t> When the answer is “we don’t know”, they need to have a concrete plan to get to an answer.</a:t>
            </a:r>
            <a:endParaRPr>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19"/>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2"/>
                </a:solidFill>
              </a:rPr>
              <a:t>Product teams have to be able to provide good answers to all of these questions. </a:t>
            </a:r>
            <a:r>
              <a:rPr lang="en"/>
              <a:t>When the answer is “we don’t know,” they need to have a concrete plan to get to an answer.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20"/>
          <p:cNvSpPr/>
          <p:nvPr/>
        </p:nvSpPr>
        <p:spPr>
          <a:xfrm>
            <a:off x="1006100" y="407225"/>
            <a:ext cx="2659500" cy="2659500"/>
          </a:xfrm>
          <a:prstGeom prst="ellipse">
            <a:avLst/>
          </a:prstGeom>
          <a:solidFill>
            <a:srgbClr val="00CFF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20"/>
          <p:cNvSpPr/>
          <p:nvPr/>
        </p:nvSpPr>
        <p:spPr>
          <a:xfrm>
            <a:off x="2549300" y="407225"/>
            <a:ext cx="2659500" cy="2659500"/>
          </a:xfrm>
          <a:prstGeom prst="ellipse">
            <a:avLst/>
          </a:prstGeom>
          <a:solidFill>
            <a:srgbClr val="00CFF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20"/>
          <p:cNvSpPr/>
          <p:nvPr/>
        </p:nvSpPr>
        <p:spPr>
          <a:xfrm>
            <a:off x="1006100" y="2076766"/>
            <a:ext cx="2659500" cy="2659500"/>
          </a:xfrm>
          <a:prstGeom prst="ellipse">
            <a:avLst/>
          </a:prstGeom>
          <a:solidFill>
            <a:srgbClr val="00CFF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20"/>
          <p:cNvSpPr/>
          <p:nvPr/>
        </p:nvSpPr>
        <p:spPr>
          <a:xfrm>
            <a:off x="2549300" y="2076766"/>
            <a:ext cx="2659500" cy="2659500"/>
          </a:xfrm>
          <a:prstGeom prst="ellipse">
            <a:avLst/>
          </a:prstGeom>
          <a:solidFill>
            <a:srgbClr val="00CFF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5" name="Google Shape;1505;p220"/>
          <p:cNvCxnSpPr/>
          <p:nvPr/>
        </p:nvCxnSpPr>
        <p:spPr>
          <a:xfrm>
            <a:off x="3216191" y="2571750"/>
            <a:ext cx="2478000" cy="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220"/>
          <p:cNvSpPr txBox="1"/>
          <p:nvPr>
            <p:ph type="ctrTitle"/>
          </p:nvPr>
        </p:nvSpPr>
        <p:spPr>
          <a:xfrm>
            <a:off x="5823050" y="1306325"/>
            <a:ext cx="3175200" cy="330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solidFill>
                  <a:srgbClr val="1C304A"/>
                </a:solidFill>
              </a:rPr>
              <a:t>Product </a:t>
            </a:r>
            <a:r>
              <a:rPr b="0" lang="en" sz="2400"/>
              <a:t>owners</a:t>
            </a:r>
            <a:r>
              <a:rPr b="0" lang="en" sz="2400">
                <a:solidFill>
                  <a:srgbClr val="1C304A"/>
                </a:solidFill>
              </a:rPr>
              <a:t> sit at the intersection of design</a:t>
            </a:r>
            <a:r>
              <a:rPr b="0" lang="en" sz="2400"/>
              <a:t> and r</a:t>
            </a:r>
            <a:r>
              <a:rPr b="0" lang="en" sz="2400">
                <a:solidFill>
                  <a:srgbClr val="1C304A"/>
                </a:solidFill>
              </a:rPr>
              <a:t>esearch, development, business, policy, and politics.</a:t>
            </a:r>
            <a:endParaRPr b="0" sz="2400">
              <a:solidFill>
                <a:srgbClr val="1C304A"/>
              </a:solidFill>
            </a:endParaRPr>
          </a:p>
        </p:txBody>
      </p:sp>
      <p:sp>
        <p:nvSpPr>
          <p:cNvPr id="1507" name="Google Shape;1507;p220"/>
          <p:cNvSpPr txBox="1"/>
          <p:nvPr>
            <p:ph type="ctrTitle"/>
          </p:nvPr>
        </p:nvSpPr>
        <p:spPr>
          <a:xfrm>
            <a:off x="677850" y="407225"/>
            <a:ext cx="1640400" cy="6327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0" lang="en" sz="2400">
                <a:solidFill>
                  <a:srgbClr val="046B99"/>
                </a:solidFill>
              </a:rPr>
              <a:t>user need</a:t>
            </a:r>
            <a:endParaRPr b="0" sz="2400">
              <a:solidFill>
                <a:srgbClr val="046B99"/>
              </a:solidFill>
            </a:endParaRPr>
          </a:p>
        </p:txBody>
      </p:sp>
      <p:sp>
        <p:nvSpPr>
          <p:cNvPr id="1508" name="Google Shape;1508;p220"/>
          <p:cNvSpPr txBox="1"/>
          <p:nvPr>
            <p:ph type="ctrTitle"/>
          </p:nvPr>
        </p:nvSpPr>
        <p:spPr>
          <a:xfrm>
            <a:off x="3839500" y="407225"/>
            <a:ext cx="1950000" cy="63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solidFill>
                  <a:srgbClr val="046B99"/>
                </a:solidFill>
              </a:rPr>
              <a:t>stakeholders</a:t>
            </a:r>
            <a:endParaRPr b="0" sz="2400">
              <a:solidFill>
                <a:srgbClr val="046B99"/>
              </a:solidFill>
            </a:endParaRPr>
          </a:p>
        </p:txBody>
      </p:sp>
      <p:sp>
        <p:nvSpPr>
          <p:cNvPr id="1509" name="Google Shape;1509;p220"/>
          <p:cNvSpPr txBox="1"/>
          <p:nvPr>
            <p:ph type="ctrTitle"/>
          </p:nvPr>
        </p:nvSpPr>
        <p:spPr>
          <a:xfrm>
            <a:off x="445125" y="4103575"/>
            <a:ext cx="1873200" cy="6327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0" lang="en" sz="2400">
                <a:solidFill>
                  <a:srgbClr val="046B99"/>
                </a:solidFill>
              </a:rPr>
              <a:t>technology</a:t>
            </a:r>
            <a:endParaRPr b="0" sz="2400">
              <a:solidFill>
                <a:srgbClr val="046B99"/>
              </a:solidFill>
            </a:endParaRPr>
          </a:p>
        </p:txBody>
      </p:sp>
      <p:sp>
        <p:nvSpPr>
          <p:cNvPr id="1510" name="Google Shape;1510;p220"/>
          <p:cNvSpPr txBox="1"/>
          <p:nvPr>
            <p:ph type="ctrTitle"/>
          </p:nvPr>
        </p:nvSpPr>
        <p:spPr>
          <a:xfrm>
            <a:off x="3751800" y="4103575"/>
            <a:ext cx="1640400" cy="63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solidFill>
                  <a:srgbClr val="046B99"/>
                </a:solidFill>
              </a:rPr>
              <a:t>business</a:t>
            </a:r>
            <a:endParaRPr b="0" sz="2400">
              <a:solidFill>
                <a:srgbClr val="046B9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221"/>
          <p:cNvSpPr txBox="1"/>
          <p:nvPr>
            <p:ph type="title"/>
          </p:nvPr>
        </p:nvSpPr>
        <p:spPr>
          <a:xfrm>
            <a:off x="841248" y="1126952"/>
            <a:ext cx="7388400" cy="2889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 word of warning: product ownership is a </a:t>
            </a:r>
            <a:r>
              <a:rPr lang="en" u="sng"/>
              <a:t>major commitment</a:t>
            </a:r>
            <a:r>
              <a:rPr lang="en"/>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222"/>
          <p:cNvSpPr txBox="1"/>
          <p:nvPr>
            <p:ph type="ctrTitle"/>
          </p:nvPr>
        </p:nvSpPr>
        <p:spPr>
          <a:xfrm>
            <a:off x="841250" y="705300"/>
            <a:ext cx="71313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1000"/>
              </a:spcAft>
              <a:buNone/>
            </a:pPr>
            <a:r>
              <a:rPr lang="en" sz="3000">
                <a:solidFill>
                  <a:srgbClr val="1C304A"/>
                </a:solidFill>
              </a:rPr>
              <a:t>Treating product owners as “other duties as assigned” is not setting the product owner, or the effort, up for success.</a:t>
            </a:r>
            <a:endParaRPr sz="3000">
              <a:solidFill>
                <a:srgbClr val="1C304A"/>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23"/>
          <p:cNvSpPr txBox="1"/>
          <p:nvPr>
            <p:ph type="ctrTitle"/>
          </p:nvPr>
        </p:nvSpPr>
        <p:spPr>
          <a:xfrm>
            <a:off x="841248" y="384048"/>
            <a:ext cx="7386600" cy="8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7EA8"/>
                </a:solidFill>
              </a:rPr>
              <a:t>Product owners’ days are filled with </a:t>
            </a:r>
            <a:endParaRPr>
              <a:solidFill>
                <a:srgbClr val="007EA8"/>
              </a:solidFill>
            </a:endParaRPr>
          </a:p>
        </p:txBody>
      </p:sp>
      <p:sp>
        <p:nvSpPr>
          <p:cNvPr id="1526" name="Google Shape;1526;p223"/>
          <p:cNvSpPr/>
          <p:nvPr/>
        </p:nvSpPr>
        <p:spPr>
          <a:xfrm>
            <a:off x="576725" y="1358200"/>
            <a:ext cx="2512200" cy="2743200"/>
          </a:xfrm>
          <a:prstGeom prst="roundRect">
            <a:avLst>
              <a:gd fmla="val 0" name="adj"/>
            </a:avLst>
          </a:prstGeom>
          <a:solidFill>
            <a:srgbClr val="1C30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Helvetica Neue"/>
              <a:ea typeface="Helvetica Neue"/>
              <a:cs typeface="Helvetica Neue"/>
              <a:sym typeface="Helvetica Neue"/>
            </a:endParaRPr>
          </a:p>
        </p:txBody>
      </p:sp>
      <p:sp>
        <p:nvSpPr>
          <p:cNvPr id="1527" name="Google Shape;1527;p223"/>
          <p:cNvSpPr/>
          <p:nvPr/>
        </p:nvSpPr>
        <p:spPr>
          <a:xfrm>
            <a:off x="3382048" y="1358200"/>
            <a:ext cx="2512200" cy="2743200"/>
          </a:xfrm>
          <a:prstGeom prst="roundRect">
            <a:avLst>
              <a:gd fmla="val 0" name="adj"/>
            </a:avLst>
          </a:prstGeom>
          <a:solidFill>
            <a:srgbClr val="1C30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Helvetica Neue"/>
              <a:ea typeface="Helvetica Neue"/>
              <a:cs typeface="Helvetica Neue"/>
              <a:sym typeface="Helvetica Neue"/>
            </a:endParaRPr>
          </a:p>
        </p:txBody>
      </p:sp>
      <p:sp>
        <p:nvSpPr>
          <p:cNvPr id="1528" name="Google Shape;1528;p223"/>
          <p:cNvSpPr/>
          <p:nvPr/>
        </p:nvSpPr>
        <p:spPr>
          <a:xfrm>
            <a:off x="6203699" y="1358200"/>
            <a:ext cx="2512200" cy="2743200"/>
          </a:xfrm>
          <a:prstGeom prst="roundRect">
            <a:avLst>
              <a:gd fmla="val 0" name="adj"/>
            </a:avLst>
          </a:prstGeom>
          <a:solidFill>
            <a:srgbClr val="1C30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Helvetica Neue"/>
              <a:ea typeface="Helvetica Neue"/>
              <a:cs typeface="Helvetica Neue"/>
              <a:sym typeface="Helvetica Neue"/>
            </a:endParaRPr>
          </a:p>
        </p:txBody>
      </p:sp>
      <p:sp>
        <p:nvSpPr>
          <p:cNvPr id="1529" name="Google Shape;1529;p223"/>
          <p:cNvSpPr txBox="1"/>
          <p:nvPr/>
        </p:nvSpPr>
        <p:spPr>
          <a:xfrm>
            <a:off x="560375" y="1469200"/>
            <a:ext cx="251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CFFF"/>
                </a:solidFill>
                <a:latin typeface="Helvetica Neue"/>
                <a:ea typeface="Helvetica Neue"/>
                <a:cs typeface="Helvetica Neue"/>
                <a:sym typeface="Helvetica Neue"/>
              </a:rPr>
              <a:t>Planning and strategizing</a:t>
            </a:r>
            <a:endParaRPr b="1">
              <a:solidFill>
                <a:srgbClr val="00CFFF"/>
              </a:solidFill>
              <a:latin typeface="Helvetica Neue"/>
              <a:ea typeface="Helvetica Neue"/>
              <a:cs typeface="Helvetica Neue"/>
              <a:sym typeface="Helvetica Neue"/>
            </a:endParaRPr>
          </a:p>
        </p:txBody>
      </p:sp>
      <p:sp>
        <p:nvSpPr>
          <p:cNvPr id="1530" name="Google Shape;1530;p223"/>
          <p:cNvSpPr txBox="1"/>
          <p:nvPr/>
        </p:nvSpPr>
        <p:spPr>
          <a:xfrm>
            <a:off x="3382050" y="1469200"/>
            <a:ext cx="251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CFFF"/>
                </a:solidFill>
                <a:latin typeface="Helvetica Neue"/>
                <a:ea typeface="Helvetica Neue"/>
                <a:cs typeface="Helvetica Neue"/>
                <a:sym typeface="Helvetica Neue"/>
              </a:rPr>
              <a:t>Executing and delivering</a:t>
            </a:r>
            <a:endParaRPr b="1">
              <a:solidFill>
                <a:srgbClr val="00CFFF"/>
              </a:solidFill>
              <a:latin typeface="Helvetica Neue"/>
              <a:ea typeface="Helvetica Neue"/>
              <a:cs typeface="Helvetica Neue"/>
              <a:sym typeface="Helvetica Neue"/>
            </a:endParaRPr>
          </a:p>
        </p:txBody>
      </p:sp>
      <p:sp>
        <p:nvSpPr>
          <p:cNvPr id="1531" name="Google Shape;1531;p223"/>
          <p:cNvSpPr txBox="1"/>
          <p:nvPr/>
        </p:nvSpPr>
        <p:spPr>
          <a:xfrm>
            <a:off x="6187375" y="1469200"/>
            <a:ext cx="2229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CFFF"/>
                </a:solidFill>
                <a:latin typeface="Helvetica Neue"/>
                <a:ea typeface="Helvetica Neue"/>
                <a:cs typeface="Helvetica Neue"/>
                <a:sym typeface="Helvetica Neue"/>
              </a:rPr>
              <a:t>Maintaining and retrospecting</a:t>
            </a:r>
            <a:endParaRPr b="1">
              <a:solidFill>
                <a:srgbClr val="00CFFF"/>
              </a:solidFill>
              <a:latin typeface="Helvetica Neue"/>
              <a:ea typeface="Helvetica Neue"/>
              <a:cs typeface="Helvetica Neue"/>
              <a:sym typeface="Helvetica Neue"/>
            </a:endParaRPr>
          </a:p>
        </p:txBody>
      </p:sp>
      <p:sp>
        <p:nvSpPr>
          <p:cNvPr id="1532" name="Google Shape;1532;p223"/>
          <p:cNvSpPr txBox="1"/>
          <p:nvPr/>
        </p:nvSpPr>
        <p:spPr>
          <a:xfrm>
            <a:off x="794525" y="2097150"/>
            <a:ext cx="2229000" cy="1842000"/>
          </a:xfrm>
          <a:prstGeom prst="rect">
            <a:avLst/>
          </a:prstGeom>
          <a:noFill/>
          <a:ln>
            <a:noFill/>
          </a:ln>
        </p:spPr>
        <p:txBody>
          <a:bodyPr anchorCtr="0" anchor="t" bIns="91425" lIns="91425" spcFirstLastPara="1" rIns="91425" wrap="square" tIns="91425">
            <a:spAutoFit/>
          </a:bodyPr>
          <a:lstStyle/>
          <a:p>
            <a:pPr indent="-196850" lvl="0" marL="114300" rtl="0" algn="l">
              <a:spcBef>
                <a:spcPts val="0"/>
              </a:spcBef>
              <a:spcAft>
                <a:spcPts val="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Defining outcomes</a:t>
            </a:r>
            <a:endParaRPr sz="1300">
              <a:solidFill>
                <a:srgbClr val="FEFDFD"/>
              </a:solidFill>
              <a:latin typeface="Helvetica Neue"/>
              <a:ea typeface="Helvetica Neue"/>
              <a:cs typeface="Helvetica Neue"/>
              <a:sym typeface="Helvetica Neue"/>
            </a:endParaRPr>
          </a:p>
          <a:p>
            <a:pPr indent="-196850" lvl="0" marL="114300" rtl="0" algn="l">
              <a:spcBef>
                <a:spcPts val="400"/>
              </a:spcBef>
              <a:spcAft>
                <a:spcPts val="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Breaking down the work</a:t>
            </a:r>
            <a:endParaRPr sz="1300">
              <a:solidFill>
                <a:srgbClr val="FEFDFD"/>
              </a:solidFill>
              <a:latin typeface="Helvetica Neue"/>
              <a:ea typeface="Helvetica Neue"/>
              <a:cs typeface="Helvetica Neue"/>
              <a:sym typeface="Helvetica Neue"/>
            </a:endParaRPr>
          </a:p>
          <a:p>
            <a:pPr indent="-196850" lvl="0" marL="114300" rtl="0" algn="l">
              <a:spcBef>
                <a:spcPts val="400"/>
              </a:spcBef>
              <a:spcAft>
                <a:spcPts val="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Resolving ambiguity</a:t>
            </a:r>
            <a:endParaRPr sz="1300">
              <a:solidFill>
                <a:srgbClr val="FEFDFD"/>
              </a:solidFill>
              <a:latin typeface="Helvetica Neue"/>
              <a:ea typeface="Helvetica Neue"/>
              <a:cs typeface="Helvetica Neue"/>
              <a:sym typeface="Helvetica Neue"/>
            </a:endParaRPr>
          </a:p>
          <a:p>
            <a:pPr indent="-196850" lvl="0" marL="114300" rtl="0" algn="l">
              <a:spcBef>
                <a:spcPts val="400"/>
              </a:spcBef>
              <a:spcAft>
                <a:spcPts val="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Driving decisions &amp; alignment</a:t>
            </a:r>
            <a:endParaRPr sz="1300">
              <a:solidFill>
                <a:srgbClr val="FEFDFD"/>
              </a:solidFill>
              <a:latin typeface="Helvetica Neue"/>
              <a:ea typeface="Helvetica Neue"/>
              <a:cs typeface="Helvetica Neue"/>
              <a:sym typeface="Helvetica Neue"/>
            </a:endParaRPr>
          </a:p>
          <a:p>
            <a:pPr indent="-196850" lvl="0" marL="114300" rtl="0" algn="l">
              <a:spcBef>
                <a:spcPts val="400"/>
              </a:spcBef>
              <a:spcAft>
                <a:spcPts val="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Prioritizing</a:t>
            </a:r>
            <a:endParaRPr sz="1300">
              <a:solidFill>
                <a:srgbClr val="FEFDFD"/>
              </a:solidFill>
              <a:latin typeface="Helvetica Neue"/>
              <a:ea typeface="Helvetica Neue"/>
              <a:cs typeface="Helvetica Neue"/>
              <a:sym typeface="Helvetica Neue"/>
            </a:endParaRPr>
          </a:p>
          <a:p>
            <a:pPr indent="-196850" lvl="0" marL="114300" rtl="0" algn="l">
              <a:spcBef>
                <a:spcPts val="400"/>
              </a:spcBef>
              <a:spcAft>
                <a:spcPts val="40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Balancing</a:t>
            </a:r>
            <a:endParaRPr sz="1300">
              <a:solidFill>
                <a:srgbClr val="FEFDFD"/>
              </a:solidFill>
              <a:latin typeface="Helvetica Neue"/>
              <a:ea typeface="Helvetica Neue"/>
              <a:cs typeface="Helvetica Neue"/>
              <a:sym typeface="Helvetica Neue"/>
            </a:endParaRPr>
          </a:p>
        </p:txBody>
      </p:sp>
      <p:sp>
        <p:nvSpPr>
          <p:cNvPr id="1533" name="Google Shape;1533;p223"/>
          <p:cNvSpPr txBox="1"/>
          <p:nvPr/>
        </p:nvSpPr>
        <p:spPr>
          <a:xfrm>
            <a:off x="3681600" y="2249550"/>
            <a:ext cx="1913100" cy="1339200"/>
          </a:xfrm>
          <a:prstGeom prst="rect">
            <a:avLst/>
          </a:prstGeom>
          <a:noFill/>
          <a:ln>
            <a:noFill/>
          </a:ln>
        </p:spPr>
        <p:txBody>
          <a:bodyPr anchorCtr="0" anchor="t" bIns="91425" lIns="91425" spcFirstLastPara="1" rIns="91425" wrap="square" tIns="91425">
            <a:spAutoFit/>
          </a:bodyPr>
          <a:lstStyle/>
          <a:p>
            <a:pPr indent="-196850" lvl="0" marL="114300" rtl="0" algn="l">
              <a:spcBef>
                <a:spcPts val="0"/>
              </a:spcBef>
              <a:spcAft>
                <a:spcPts val="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Refining the backlog</a:t>
            </a:r>
            <a:endParaRPr sz="1300">
              <a:solidFill>
                <a:srgbClr val="FEFDFD"/>
              </a:solidFill>
              <a:latin typeface="Helvetica Neue"/>
              <a:ea typeface="Helvetica Neue"/>
              <a:cs typeface="Helvetica Neue"/>
              <a:sym typeface="Helvetica Neue"/>
            </a:endParaRPr>
          </a:p>
          <a:p>
            <a:pPr indent="-196850" lvl="0" marL="114300" rtl="0" algn="l">
              <a:spcBef>
                <a:spcPts val="400"/>
              </a:spcBef>
              <a:spcAft>
                <a:spcPts val="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Writing user stories</a:t>
            </a:r>
            <a:endParaRPr sz="1300">
              <a:solidFill>
                <a:srgbClr val="FEFDFD"/>
              </a:solidFill>
              <a:latin typeface="Helvetica Neue"/>
              <a:ea typeface="Helvetica Neue"/>
              <a:cs typeface="Helvetica Neue"/>
              <a:sym typeface="Helvetica Neue"/>
            </a:endParaRPr>
          </a:p>
          <a:p>
            <a:pPr indent="-196850" lvl="0" marL="114300" rtl="0" algn="l">
              <a:spcBef>
                <a:spcPts val="400"/>
              </a:spcBef>
              <a:spcAft>
                <a:spcPts val="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Clearing blockers for the team</a:t>
            </a:r>
            <a:endParaRPr sz="1300">
              <a:solidFill>
                <a:srgbClr val="FEFDFD"/>
              </a:solidFill>
              <a:latin typeface="Helvetica Neue"/>
              <a:ea typeface="Helvetica Neue"/>
              <a:cs typeface="Helvetica Neue"/>
              <a:sym typeface="Helvetica Neue"/>
            </a:endParaRPr>
          </a:p>
          <a:p>
            <a:pPr indent="-196850" lvl="0" marL="114300" rtl="0" algn="l">
              <a:spcBef>
                <a:spcPts val="400"/>
              </a:spcBef>
              <a:spcAft>
                <a:spcPts val="40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Reviewing work</a:t>
            </a:r>
            <a:endParaRPr sz="1300">
              <a:solidFill>
                <a:srgbClr val="FEFDFD"/>
              </a:solidFill>
              <a:latin typeface="Helvetica Neue"/>
              <a:ea typeface="Helvetica Neue"/>
              <a:cs typeface="Helvetica Neue"/>
              <a:sym typeface="Helvetica Neue"/>
            </a:endParaRPr>
          </a:p>
        </p:txBody>
      </p:sp>
      <p:sp>
        <p:nvSpPr>
          <p:cNvPr id="1534" name="Google Shape;1534;p223"/>
          <p:cNvSpPr/>
          <p:nvPr/>
        </p:nvSpPr>
        <p:spPr>
          <a:xfrm>
            <a:off x="576725" y="4299900"/>
            <a:ext cx="2512200" cy="658800"/>
          </a:xfrm>
          <a:prstGeom prst="rect">
            <a:avLst/>
          </a:prstGeom>
          <a:solidFill>
            <a:srgbClr val="00C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1F497D"/>
                </a:solidFill>
                <a:latin typeface="Helvetica Neue"/>
                <a:ea typeface="Helvetica Neue"/>
                <a:cs typeface="Helvetica Neue"/>
                <a:sym typeface="Helvetica Neue"/>
              </a:rPr>
              <a:t>Meeting with users</a:t>
            </a:r>
            <a:endParaRPr b="1" sz="1300">
              <a:solidFill>
                <a:srgbClr val="1F497D"/>
              </a:solidFill>
              <a:latin typeface="Helvetica Neue"/>
              <a:ea typeface="Helvetica Neue"/>
              <a:cs typeface="Helvetica Neue"/>
              <a:sym typeface="Helvetica Neue"/>
            </a:endParaRPr>
          </a:p>
        </p:txBody>
      </p:sp>
      <p:sp>
        <p:nvSpPr>
          <p:cNvPr id="1535" name="Google Shape;1535;p223"/>
          <p:cNvSpPr txBox="1"/>
          <p:nvPr/>
        </p:nvSpPr>
        <p:spPr>
          <a:xfrm>
            <a:off x="6503275" y="2357250"/>
            <a:ext cx="1913100" cy="887700"/>
          </a:xfrm>
          <a:prstGeom prst="rect">
            <a:avLst/>
          </a:prstGeom>
          <a:noFill/>
          <a:ln>
            <a:noFill/>
          </a:ln>
        </p:spPr>
        <p:txBody>
          <a:bodyPr anchorCtr="0" anchor="t" bIns="91425" lIns="91425" spcFirstLastPara="1" rIns="91425" wrap="square" tIns="91425">
            <a:spAutoFit/>
          </a:bodyPr>
          <a:lstStyle/>
          <a:p>
            <a:pPr indent="-196850" lvl="0" marL="114300" rtl="0" algn="l">
              <a:spcBef>
                <a:spcPts val="0"/>
              </a:spcBef>
              <a:spcAft>
                <a:spcPts val="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Monitoring usage</a:t>
            </a:r>
            <a:endParaRPr sz="1300">
              <a:solidFill>
                <a:srgbClr val="FEFDFD"/>
              </a:solidFill>
              <a:latin typeface="Helvetica Neue"/>
              <a:ea typeface="Helvetica Neue"/>
              <a:cs typeface="Helvetica Neue"/>
              <a:sym typeface="Helvetica Neue"/>
            </a:endParaRPr>
          </a:p>
          <a:p>
            <a:pPr indent="-196850" lvl="0" marL="114300" rtl="0" algn="l">
              <a:spcBef>
                <a:spcPts val="400"/>
              </a:spcBef>
              <a:spcAft>
                <a:spcPts val="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Soliciting feedback</a:t>
            </a:r>
            <a:endParaRPr sz="1300">
              <a:solidFill>
                <a:srgbClr val="FEFDFD"/>
              </a:solidFill>
              <a:latin typeface="Helvetica Neue"/>
              <a:ea typeface="Helvetica Neue"/>
              <a:cs typeface="Helvetica Neue"/>
              <a:sym typeface="Helvetica Neue"/>
            </a:endParaRPr>
          </a:p>
          <a:p>
            <a:pPr indent="-196850" lvl="0" marL="114300" rtl="0" algn="l">
              <a:spcBef>
                <a:spcPts val="400"/>
              </a:spcBef>
              <a:spcAft>
                <a:spcPts val="400"/>
              </a:spcAft>
              <a:buClr>
                <a:srgbClr val="FEFDFD"/>
              </a:buClr>
              <a:buSzPts val="1300"/>
              <a:buFont typeface="Helvetica Neue"/>
              <a:buChar char="●"/>
            </a:pPr>
            <a:r>
              <a:rPr lang="en" sz="1300">
                <a:solidFill>
                  <a:srgbClr val="FEFDFD"/>
                </a:solidFill>
                <a:latin typeface="Helvetica Neue"/>
                <a:ea typeface="Helvetica Neue"/>
                <a:cs typeface="Helvetica Neue"/>
                <a:sym typeface="Helvetica Neue"/>
              </a:rPr>
              <a:t>Prioritizing fixes</a:t>
            </a:r>
            <a:endParaRPr sz="1300">
              <a:solidFill>
                <a:srgbClr val="FEFDFD"/>
              </a:solidFill>
              <a:latin typeface="Helvetica Neue"/>
              <a:ea typeface="Helvetica Neue"/>
              <a:cs typeface="Helvetica Neue"/>
              <a:sym typeface="Helvetica Neue"/>
            </a:endParaRPr>
          </a:p>
        </p:txBody>
      </p:sp>
      <p:sp>
        <p:nvSpPr>
          <p:cNvPr id="1536" name="Google Shape;1536;p223"/>
          <p:cNvSpPr/>
          <p:nvPr/>
        </p:nvSpPr>
        <p:spPr>
          <a:xfrm>
            <a:off x="3078225" y="4299900"/>
            <a:ext cx="3006300" cy="658800"/>
          </a:xfrm>
          <a:prstGeom prst="rect">
            <a:avLst/>
          </a:prstGeom>
          <a:solidFill>
            <a:srgbClr val="00C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1F497D"/>
                </a:solidFill>
                <a:latin typeface="Helvetica Neue"/>
                <a:ea typeface="Helvetica Neue"/>
                <a:cs typeface="Helvetica Neue"/>
                <a:sym typeface="Helvetica Neue"/>
              </a:rPr>
              <a:t>Communicating with stakeholders</a:t>
            </a:r>
            <a:endParaRPr b="1" sz="1300">
              <a:solidFill>
                <a:srgbClr val="1F497D"/>
              </a:solidFill>
              <a:latin typeface="Helvetica Neue"/>
              <a:ea typeface="Helvetica Neue"/>
              <a:cs typeface="Helvetica Neue"/>
              <a:sym typeface="Helvetica Neue"/>
            </a:endParaRPr>
          </a:p>
        </p:txBody>
      </p:sp>
      <p:sp>
        <p:nvSpPr>
          <p:cNvPr id="1537" name="Google Shape;1537;p223"/>
          <p:cNvSpPr/>
          <p:nvPr/>
        </p:nvSpPr>
        <p:spPr>
          <a:xfrm>
            <a:off x="6041425" y="4299900"/>
            <a:ext cx="2674500" cy="6588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1F497D"/>
                </a:solidFill>
                <a:latin typeface="Helvetica Neue"/>
                <a:ea typeface="Helvetica Neue"/>
                <a:cs typeface="Helvetica Neue"/>
                <a:sym typeface="Helvetica Neue"/>
              </a:rPr>
              <a:t>   </a:t>
            </a:r>
            <a:r>
              <a:rPr b="1" lang="en" sz="1300">
                <a:solidFill>
                  <a:srgbClr val="1F497D"/>
                </a:solidFill>
                <a:latin typeface="Helvetica Neue"/>
                <a:ea typeface="Helvetica Neue"/>
                <a:cs typeface="Helvetica Neue"/>
                <a:sym typeface="Helvetica Neue"/>
              </a:rPr>
              <a:t>Attending usability sessions</a:t>
            </a:r>
            <a:endParaRPr b="1" sz="1300">
              <a:solidFill>
                <a:srgbClr val="1F497D"/>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24"/>
          <p:cNvSpPr txBox="1"/>
          <p:nvPr>
            <p:ph type="ctrTitle"/>
          </p:nvPr>
        </p:nvSpPr>
        <p:spPr>
          <a:xfrm>
            <a:off x="712850" y="536200"/>
            <a:ext cx="77880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600"/>
              <a:t>Human-centered</a:t>
            </a:r>
            <a:r>
              <a:rPr lang="en" sz="3600"/>
              <a:t> design</a:t>
            </a:r>
            <a:endParaRPr sz="3600"/>
          </a:p>
          <a:p>
            <a:pPr indent="0" lvl="0" marL="0" rtl="0" algn="l">
              <a:spcBef>
                <a:spcPts val="1000"/>
              </a:spcBef>
              <a:spcAft>
                <a:spcPts val="0"/>
              </a:spcAft>
              <a:buNone/>
            </a:pPr>
            <a:r>
              <a:rPr lang="en" sz="1800">
                <a:solidFill>
                  <a:srgbClr val="FFFFFF"/>
                </a:solidFill>
              </a:rPr>
              <a:t>Putting people at the center of all problem solving </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25"/>
          <p:cNvSpPr txBox="1"/>
          <p:nvPr>
            <p:ph type="ctrTitle"/>
          </p:nvPr>
        </p:nvSpPr>
        <p:spPr>
          <a:xfrm>
            <a:off x="841250" y="705300"/>
            <a:ext cx="75204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600">
                <a:latin typeface="Helvetica Neue"/>
                <a:ea typeface="Helvetica Neue"/>
                <a:cs typeface="Helvetica Neue"/>
                <a:sym typeface="Helvetica Neue"/>
              </a:rPr>
              <a:t>Human-centered</a:t>
            </a:r>
            <a:r>
              <a:rPr lang="en" sz="3600">
                <a:latin typeface="Helvetica Neue"/>
                <a:ea typeface="Helvetica Neue"/>
                <a:cs typeface="Helvetica Neue"/>
                <a:sym typeface="Helvetica Neue"/>
              </a:rPr>
              <a:t> design helps us design for </a:t>
            </a:r>
            <a:r>
              <a:rPr lang="en" sz="3600">
                <a:solidFill>
                  <a:srgbClr val="1C304A"/>
                </a:solidFill>
                <a:latin typeface="Helvetica Neue"/>
                <a:ea typeface="Helvetica Neue"/>
                <a:cs typeface="Helvetica Neue"/>
                <a:sym typeface="Helvetica Neue"/>
              </a:rPr>
              <a:t>actual</a:t>
            </a:r>
            <a:r>
              <a:rPr lang="en" sz="3600">
                <a:latin typeface="Helvetica Neue"/>
                <a:ea typeface="Helvetica Neue"/>
                <a:cs typeface="Helvetica Neue"/>
                <a:sym typeface="Helvetica Neue"/>
              </a:rPr>
              <a:t> humans </a:t>
            </a:r>
            <a:r>
              <a:rPr lang="en" sz="3600">
                <a:solidFill>
                  <a:srgbClr val="006699"/>
                </a:solidFill>
                <a:latin typeface="Helvetica Neue"/>
                <a:ea typeface="Helvetica Neue"/>
                <a:cs typeface="Helvetica Neue"/>
                <a:sym typeface="Helvetica Neue"/>
              </a:rPr>
              <a:t>who will use what we’re making</a:t>
            </a:r>
            <a:r>
              <a:rPr lang="en" sz="3600">
                <a:latin typeface="Helvetica Neue"/>
                <a:ea typeface="Helvetica Neue"/>
                <a:cs typeface="Helvetica Neue"/>
                <a:sym typeface="Helvetica Neue"/>
              </a:rPr>
              <a:t>.</a:t>
            </a:r>
            <a:endParaRPr sz="3600">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3600">
              <a:solidFill>
                <a:srgbClr val="CCCCCC"/>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72"/>
          <p:cNvSpPr txBox="1"/>
          <p:nvPr>
            <p:ph type="ctrTitle"/>
          </p:nvPr>
        </p:nvSpPr>
        <p:spPr>
          <a:xfrm>
            <a:off x="718662" y="614727"/>
            <a:ext cx="7386600" cy="8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Session #1 agenda</a:t>
            </a:r>
            <a:endParaRPr b="1"/>
          </a:p>
        </p:txBody>
      </p:sp>
      <p:sp>
        <p:nvSpPr>
          <p:cNvPr id="1018" name="Google Shape;1018;p172"/>
          <p:cNvSpPr txBox="1"/>
          <p:nvPr>
            <p:ph idx="2" type="body"/>
          </p:nvPr>
        </p:nvSpPr>
        <p:spPr>
          <a:xfrm>
            <a:off x="8735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Intros + norms</a:t>
            </a:r>
            <a:endParaRPr/>
          </a:p>
        </p:txBody>
      </p:sp>
      <p:sp>
        <p:nvSpPr>
          <p:cNvPr id="1019" name="Google Shape;1019;p172"/>
          <p:cNvSpPr txBox="1"/>
          <p:nvPr>
            <p:ph idx="3" type="body"/>
          </p:nvPr>
        </p:nvSpPr>
        <p:spPr>
          <a:xfrm>
            <a:off x="24037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Intro to agile and product ownership</a:t>
            </a:r>
            <a:endParaRPr/>
          </a:p>
        </p:txBody>
      </p:sp>
      <p:sp>
        <p:nvSpPr>
          <p:cNvPr id="1020" name="Google Shape;1020;p172"/>
          <p:cNvSpPr txBox="1"/>
          <p:nvPr>
            <p:ph idx="4" type="body"/>
          </p:nvPr>
        </p:nvSpPr>
        <p:spPr>
          <a:xfrm>
            <a:off x="39339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HCD and DevOps 101</a:t>
            </a:r>
            <a:endParaRPr/>
          </a:p>
        </p:txBody>
      </p:sp>
      <p:sp>
        <p:nvSpPr>
          <p:cNvPr id="1021" name="Google Shape;1021;p172"/>
          <p:cNvSpPr txBox="1"/>
          <p:nvPr>
            <p:ph idx="5" type="body"/>
          </p:nvPr>
        </p:nvSpPr>
        <p:spPr>
          <a:xfrm>
            <a:off x="54641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Agile acquisitions</a:t>
            </a:r>
            <a:endParaRPr/>
          </a:p>
        </p:txBody>
      </p:sp>
      <p:sp>
        <p:nvSpPr>
          <p:cNvPr id="1022" name="Google Shape;1022;p172"/>
          <p:cNvSpPr txBox="1"/>
          <p:nvPr>
            <p:ph idx="6" type="body"/>
          </p:nvPr>
        </p:nvSpPr>
        <p:spPr>
          <a:xfrm>
            <a:off x="69943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Reflection + next steps</a:t>
            </a:r>
            <a:endParaRPr/>
          </a:p>
        </p:txBody>
      </p:sp>
      <p:sp>
        <p:nvSpPr>
          <p:cNvPr id="1023" name="Google Shape;1023;p172"/>
          <p:cNvSpPr/>
          <p:nvPr/>
        </p:nvSpPr>
        <p:spPr>
          <a:xfrm>
            <a:off x="3480350" y="1458925"/>
            <a:ext cx="596700" cy="596700"/>
          </a:xfrm>
          <a:prstGeom prst="ellipse">
            <a:avLst/>
          </a:prstGeom>
          <a:solidFill>
            <a:srgbClr val="B3E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t>Break</a:t>
            </a:r>
            <a:endParaRPr b="1" sz="600"/>
          </a:p>
        </p:txBody>
      </p:sp>
      <p:sp>
        <p:nvSpPr>
          <p:cNvPr id="1024" name="Google Shape;1024;p172"/>
          <p:cNvSpPr/>
          <p:nvPr/>
        </p:nvSpPr>
        <p:spPr>
          <a:xfrm>
            <a:off x="5027250" y="1458925"/>
            <a:ext cx="596700" cy="596700"/>
          </a:xfrm>
          <a:prstGeom prst="ellipse">
            <a:avLst/>
          </a:prstGeom>
          <a:solidFill>
            <a:srgbClr val="B3E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t>Break</a:t>
            </a:r>
            <a:endParaRPr b="1" sz="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226"/>
          <p:cNvSpPr txBox="1"/>
          <p:nvPr>
            <p:ph type="ctrTitle"/>
          </p:nvPr>
        </p:nvSpPr>
        <p:spPr>
          <a:xfrm>
            <a:off x="712850" y="939757"/>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644"/>
              <a:t>Who are the people you are designing for? </a:t>
            </a:r>
            <a:endParaRPr sz="2644"/>
          </a:p>
          <a:p>
            <a:pPr indent="0" lvl="0" marL="0" rtl="0" algn="l">
              <a:spcBef>
                <a:spcPts val="0"/>
              </a:spcBef>
              <a:spcAft>
                <a:spcPts val="0"/>
              </a:spcAft>
              <a:buNone/>
            </a:pPr>
            <a:r>
              <a:t/>
            </a:r>
            <a:endParaRPr sz="2644"/>
          </a:p>
          <a:p>
            <a:pPr indent="0" lvl="0" marL="0" rtl="0" algn="l">
              <a:spcBef>
                <a:spcPts val="0"/>
              </a:spcBef>
              <a:spcAft>
                <a:spcPts val="0"/>
              </a:spcAft>
              <a:buNone/>
            </a:pPr>
            <a:r>
              <a:rPr lang="en" sz="2644"/>
              <a:t>____ who ____ </a:t>
            </a:r>
            <a:endParaRPr sz="2644"/>
          </a:p>
          <a:p>
            <a:pPr indent="0" lvl="0" marL="0" rtl="0" algn="l">
              <a:spcBef>
                <a:spcPts val="0"/>
              </a:spcBef>
              <a:spcAft>
                <a:spcPts val="0"/>
              </a:spcAft>
              <a:buNone/>
            </a:pPr>
            <a:r>
              <a:t/>
            </a:r>
            <a:endParaRPr sz="2644"/>
          </a:p>
          <a:p>
            <a:pPr indent="0" lvl="0" marL="0" rtl="0" algn="l">
              <a:spcBef>
                <a:spcPts val="0"/>
              </a:spcBef>
              <a:spcAft>
                <a:spcPts val="0"/>
              </a:spcAft>
              <a:buNone/>
            </a:pPr>
            <a:r>
              <a:rPr lang="en" sz="2644"/>
              <a:t>Ex. </a:t>
            </a:r>
            <a:endParaRPr sz="2644"/>
          </a:p>
          <a:p>
            <a:pPr indent="0" lvl="0" marL="0" rtl="0" algn="l">
              <a:spcBef>
                <a:spcPts val="0"/>
              </a:spcBef>
              <a:spcAft>
                <a:spcPts val="0"/>
              </a:spcAft>
              <a:buNone/>
            </a:pPr>
            <a:r>
              <a:rPr lang="en" sz="2644"/>
              <a:t>A person who </a:t>
            </a:r>
            <a:r>
              <a:rPr lang="en" sz="2644"/>
              <a:t>receives</a:t>
            </a:r>
            <a:r>
              <a:rPr lang="en" sz="2644"/>
              <a:t> benefits.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27"/>
          <p:cNvSpPr txBox="1"/>
          <p:nvPr>
            <p:ph type="ctrTitle"/>
          </p:nvPr>
        </p:nvSpPr>
        <p:spPr>
          <a:xfrm>
            <a:off x="712850" y="536207"/>
            <a:ext cx="7386600" cy="373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Microsoft’s</a:t>
            </a:r>
            <a:r>
              <a:rPr lang="en"/>
              <a:t> inclusive design principles:</a:t>
            </a:r>
            <a:endParaRPr/>
          </a:p>
          <a:p>
            <a:pPr indent="-411480" lvl="0" marL="457200" rtl="0" algn="l">
              <a:spcBef>
                <a:spcPts val="0"/>
              </a:spcBef>
              <a:spcAft>
                <a:spcPts val="0"/>
              </a:spcAft>
              <a:buSzPct val="100000"/>
              <a:buChar char="●"/>
            </a:pPr>
            <a:r>
              <a:rPr lang="en"/>
              <a:t>Solve for one, extend to many.</a:t>
            </a:r>
            <a:endParaRPr/>
          </a:p>
          <a:p>
            <a:pPr indent="-411480" lvl="0" marL="457200" rtl="0" algn="l">
              <a:spcBef>
                <a:spcPts val="0"/>
              </a:spcBef>
              <a:spcAft>
                <a:spcPts val="0"/>
              </a:spcAft>
              <a:buSzPct val="100000"/>
              <a:buChar char="●"/>
            </a:pPr>
            <a:r>
              <a:rPr lang="en"/>
              <a:t>All humans grow and adapt to the world around them.</a:t>
            </a:r>
            <a:endParaRPr/>
          </a:p>
          <a:p>
            <a:pPr indent="-411480" lvl="0" marL="457200" rtl="0" algn="l">
              <a:spcBef>
                <a:spcPts val="0"/>
              </a:spcBef>
              <a:spcAft>
                <a:spcPts val="0"/>
              </a:spcAft>
              <a:buSzPct val="100000"/>
              <a:buChar char="●"/>
            </a:pPr>
            <a:r>
              <a:rPr lang="en"/>
              <a:t>Exclusion happens when we solve problems using our own biases. </a:t>
            </a:r>
            <a:endParaRPr/>
          </a:p>
          <a:p>
            <a:pPr indent="-411480" lvl="0" marL="457200" rtl="0" algn="l">
              <a:spcBef>
                <a:spcPts val="0"/>
              </a:spcBef>
              <a:spcAft>
                <a:spcPts val="0"/>
              </a:spcAft>
              <a:buSzPct val="246153"/>
              <a:buChar char="●"/>
            </a:pPr>
            <a:r>
              <a:rPr lang="en"/>
              <a:t>Include and learn from people with a range of perspectives.</a:t>
            </a:r>
            <a:endParaRPr b="0" sz="1300"/>
          </a:p>
        </p:txBody>
      </p:sp>
      <p:pic>
        <p:nvPicPr>
          <p:cNvPr id="1558" name="Google Shape;1558;p227"/>
          <p:cNvPicPr preferRelativeResize="0"/>
          <p:nvPr/>
        </p:nvPicPr>
        <p:blipFill>
          <a:blip r:embed="rId3">
            <a:alphaModFix/>
          </a:blip>
          <a:stretch>
            <a:fillRect/>
          </a:stretch>
        </p:blipFill>
        <p:spPr>
          <a:xfrm>
            <a:off x="8540775" y="99925"/>
            <a:ext cx="436275" cy="436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28"/>
          <p:cNvSpPr txBox="1"/>
          <p:nvPr/>
        </p:nvSpPr>
        <p:spPr>
          <a:xfrm>
            <a:off x="7434900" y="4730375"/>
            <a:ext cx="17091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Courtesy of Microsoft</a:t>
            </a:r>
            <a:endParaRPr i="1" sz="1000">
              <a:latin typeface="Helvetica Neue"/>
              <a:ea typeface="Helvetica Neue"/>
              <a:cs typeface="Helvetica Neue"/>
              <a:sym typeface="Helvetica Neue"/>
            </a:endParaRPr>
          </a:p>
        </p:txBody>
      </p:sp>
      <p:pic>
        <p:nvPicPr>
          <p:cNvPr id="1564" name="Google Shape;1564;p228"/>
          <p:cNvPicPr preferRelativeResize="0"/>
          <p:nvPr/>
        </p:nvPicPr>
        <p:blipFill>
          <a:blip r:embed="rId3">
            <a:alphaModFix/>
          </a:blip>
          <a:stretch>
            <a:fillRect/>
          </a:stretch>
        </p:blipFill>
        <p:spPr>
          <a:xfrm>
            <a:off x="152400" y="152400"/>
            <a:ext cx="3234202" cy="4838702"/>
          </a:xfrm>
          <a:prstGeom prst="rect">
            <a:avLst/>
          </a:prstGeom>
          <a:noFill/>
          <a:ln>
            <a:noFill/>
          </a:ln>
        </p:spPr>
      </p:pic>
      <p:sp>
        <p:nvSpPr>
          <p:cNvPr id="1565" name="Google Shape;1565;p228"/>
          <p:cNvSpPr txBox="1"/>
          <p:nvPr/>
        </p:nvSpPr>
        <p:spPr>
          <a:xfrm>
            <a:off x="4221950" y="1725150"/>
            <a:ext cx="4286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The Persona Spectrum </a:t>
            </a:r>
            <a:endParaRPr b="1"/>
          </a:p>
          <a:p>
            <a:pPr indent="0" lvl="0" marL="0" rtl="0" algn="l">
              <a:spcBef>
                <a:spcPts val="0"/>
              </a:spcBef>
              <a:spcAft>
                <a:spcPts val="0"/>
              </a:spcAft>
              <a:buNone/>
            </a:pPr>
            <a:r>
              <a:rPr lang="en"/>
              <a:t>We use the Persona Spectrum to understand related mismatches and motivations across a spectrum of permanent, temporary, and situational scenarios. It’s a quick tool to help foster empathy and to show how a solution scales to a broader audience.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29"/>
          <p:cNvSpPr txBox="1"/>
          <p:nvPr>
            <p:ph idx="4294967295" type="ctrTitle"/>
          </p:nvPr>
        </p:nvSpPr>
        <p:spPr>
          <a:xfrm>
            <a:off x="841250" y="1698000"/>
            <a:ext cx="8007600" cy="117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600">
                <a:solidFill>
                  <a:srgbClr val="1C304A"/>
                </a:solidFill>
                <a:latin typeface="Helvetica Neue"/>
                <a:ea typeface="Helvetica Neue"/>
                <a:cs typeface="Helvetica Neue"/>
                <a:sym typeface="Helvetica Neue"/>
              </a:rPr>
              <a:t>There’s no one design process</a:t>
            </a:r>
            <a:r>
              <a:rPr b="1" lang="en" sz="3600">
                <a:solidFill>
                  <a:srgbClr val="046B99"/>
                </a:solidFill>
                <a:latin typeface="Helvetica Neue"/>
                <a:ea typeface="Helvetica Neue"/>
                <a:cs typeface="Helvetica Neue"/>
                <a:sym typeface="Helvetica Neue"/>
              </a:rPr>
              <a:t> </a:t>
            </a:r>
            <a:br>
              <a:rPr b="1" lang="en" sz="3600">
                <a:solidFill>
                  <a:srgbClr val="046B99"/>
                </a:solidFill>
                <a:latin typeface="Helvetica Neue"/>
                <a:ea typeface="Helvetica Neue"/>
                <a:cs typeface="Helvetica Neue"/>
                <a:sym typeface="Helvetica Neue"/>
              </a:rPr>
            </a:br>
            <a:r>
              <a:rPr b="1" lang="en" sz="3600">
                <a:solidFill>
                  <a:srgbClr val="046B99"/>
                </a:solidFill>
                <a:latin typeface="Helvetica Neue"/>
                <a:ea typeface="Helvetica Neue"/>
                <a:cs typeface="Helvetica Neue"/>
                <a:sym typeface="Helvetica Neue"/>
              </a:rPr>
              <a:t>but there are consistent patterns.</a:t>
            </a:r>
            <a:endParaRPr b="1" sz="3600">
              <a:solidFill>
                <a:srgbClr val="046B99"/>
              </a:solidFill>
              <a:latin typeface="Helvetica Neue"/>
              <a:ea typeface="Helvetica Neue"/>
              <a:cs typeface="Helvetica Neue"/>
              <a:sym typeface="Helvetica Neue"/>
            </a:endParaRPr>
          </a:p>
          <a:p>
            <a:pPr indent="0" lvl="0" marL="0" rtl="0" algn="l">
              <a:spcBef>
                <a:spcPts val="1000"/>
              </a:spcBef>
              <a:spcAft>
                <a:spcPts val="0"/>
              </a:spcAft>
              <a:buNone/>
            </a:pPr>
            <a:r>
              <a:t/>
            </a:r>
            <a:endParaRPr sz="3600">
              <a:solidFill>
                <a:srgbClr val="046B99"/>
              </a:solidFill>
            </a:endParaRPr>
          </a:p>
          <a:p>
            <a:pPr indent="0" lvl="0" marL="0" rtl="0" algn="l">
              <a:spcBef>
                <a:spcPts val="1000"/>
              </a:spcBef>
              <a:spcAft>
                <a:spcPts val="1000"/>
              </a:spcAft>
              <a:buNone/>
            </a:pPr>
            <a:r>
              <a:t/>
            </a:r>
            <a:endParaRPr sz="3600">
              <a:solidFill>
                <a:srgbClr val="046B99"/>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30"/>
          <p:cNvSpPr txBox="1"/>
          <p:nvPr/>
        </p:nvSpPr>
        <p:spPr>
          <a:xfrm>
            <a:off x="7434900" y="4730375"/>
            <a:ext cx="17091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Courtesy of </a:t>
            </a:r>
            <a:r>
              <a:rPr lang="en" sz="1000" u="sng">
                <a:solidFill>
                  <a:schemeClr val="hlink"/>
                </a:solidFill>
                <a:latin typeface="Helvetica Neue"/>
                <a:ea typeface="Helvetica Neue"/>
                <a:cs typeface="Helvetica Neue"/>
                <a:sym typeface="Helvetica Neue"/>
                <a:hlinkClick r:id="rId3"/>
              </a:rPr>
              <a:t>ReVision Lab</a:t>
            </a:r>
            <a:endParaRPr i="1" sz="1000">
              <a:latin typeface="Helvetica Neue"/>
              <a:ea typeface="Helvetica Neue"/>
              <a:cs typeface="Helvetica Neue"/>
              <a:sym typeface="Helvetica Neue"/>
            </a:endParaRPr>
          </a:p>
        </p:txBody>
      </p:sp>
      <p:pic>
        <p:nvPicPr>
          <p:cNvPr id="1576" name="Google Shape;1576;p230"/>
          <p:cNvPicPr preferRelativeResize="0"/>
          <p:nvPr/>
        </p:nvPicPr>
        <p:blipFill>
          <a:blip r:embed="rId4">
            <a:alphaModFix/>
          </a:blip>
          <a:stretch>
            <a:fillRect/>
          </a:stretch>
        </p:blipFill>
        <p:spPr>
          <a:xfrm>
            <a:off x="152400" y="680850"/>
            <a:ext cx="8839204" cy="388774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31"/>
          <p:cNvSpPr txBox="1"/>
          <p:nvPr>
            <p:ph idx="1" type="body"/>
          </p:nvPr>
        </p:nvSpPr>
        <p:spPr>
          <a:xfrm>
            <a:off x="4010550" y="817700"/>
            <a:ext cx="1122900" cy="45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Helvetica Neue"/>
                <a:ea typeface="Helvetica Neue"/>
                <a:cs typeface="Helvetica Neue"/>
                <a:sym typeface="Helvetica Neue"/>
              </a:rPr>
              <a:t>Concept</a:t>
            </a:r>
            <a:endParaRPr b="1" sz="1800">
              <a:latin typeface="Helvetica Neue"/>
              <a:ea typeface="Helvetica Neue"/>
              <a:cs typeface="Helvetica Neue"/>
              <a:sym typeface="Helvetica Neue"/>
            </a:endParaRPr>
          </a:p>
        </p:txBody>
      </p:sp>
      <p:sp>
        <p:nvSpPr>
          <p:cNvPr id="1582" name="Google Shape;1582;p231"/>
          <p:cNvSpPr txBox="1"/>
          <p:nvPr>
            <p:ph idx="1" type="body"/>
          </p:nvPr>
        </p:nvSpPr>
        <p:spPr>
          <a:xfrm>
            <a:off x="5589525" y="2141800"/>
            <a:ext cx="2229600" cy="717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Helvetica Neue"/>
                <a:ea typeface="Helvetica Neue"/>
                <a:cs typeface="Helvetica Neue"/>
                <a:sym typeface="Helvetica Neue"/>
              </a:rPr>
              <a:t>Try it out </a:t>
            </a:r>
            <a:br>
              <a:rPr b="1" lang="en">
                <a:latin typeface="Helvetica Neue"/>
                <a:ea typeface="Helvetica Neue"/>
                <a:cs typeface="Helvetica Neue"/>
                <a:sym typeface="Helvetica Neue"/>
              </a:rPr>
            </a:br>
            <a:r>
              <a:rPr lang="en" sz="1400">
                <a:latin typeface="Helvetica Neue"/>
                <a:ea typeface="Helvetica Neue"/>
                <a:cs typeface="Helvetica Neue"/>
                <a:sym typeface="Helvetica Neue"/>
              </a:rPr>
              <a:t>(“prototype” or “draft”)</a:t>
            </a:r>
            <a:endParaRPr sz="1400">
              <a:latin typeface="Helvetica Neue"/>
              <a:ea typeface="Helvetica Neue"/>
              <a:cs typeface="Helvetica Neue"/>
              <a:sym typeface="Helvetica Neue"/>
            </a:endParaRPr>
          </a:p>
        </p:txBody>
      </p:sp>
      <p:sp>
        <p:nvSpPr>
          <p:cNvPr id="1583" name="Google Shape;1583;p231"/>
          <p:cNvSpPr txBox="1"/>
          <p:nvPr>
            <p:ph idx="1" type="body"/>
          </p:nvPr>
        </p:nvSpPr>
        <p:spPr>
          <a:xfrm>
            <a:off x="3411450" y="3521275"/>
            <a:ext cx="2321100" cy="972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Helvetica Neue"/>
                <a:ea typeface="Helvetica Neue"/>
                <a:cs typeface="Helvetica Neue"/>
                <a:sym typeface="Helvetica Neue"/>
              </a:rPr>
              <a:t>Gather feedback </a:t>
            </a:r>
            <a:r>
              <a:rPr lang="en" sz="1400">
                <a:latin typeface="Helvetica Neue"/>
                <a:ea typeface="Helvetica Neue"/>
                <a:cs typeface="Helvetica Neue"/>
                <a:sym typeface="Helvetica Neue"/>
              </a:rPr>
              <a:t>(Testing with users and stakeholders)</a:t>
            </a:r>
            <a:endParaRPr sz="1400">
              <a:latin typeface="Helvetica Neue"/>
              <a:ea typeface="Helvetica Neue"/>
              <a:cs typeface="Helvetica Neue"/>
              <a:sym typeface="Helvetica Neue"/>
            </a:endParaRPr>
          </a:p>
        </p:txBody>
      </p:sp>
      <p:sp>
        <p:nvSpPr>
          <p:cNvPr id="1584" name="Google Shape;1584;p231"/>
          <p:cNvSpPr txBox="1"/>
          <p:nvPr>
            <p:ph idx="1" type="body"/>
          </p:nvPr>
        </p:nvSpPr>
        <p:spPr>
          <a:xfrm>
            <a:off x="1523975" y="2141800"/>
            <a:ext cx="1950000" cy="717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a:latin typeface="Helvetica Neue"/>
                <a:ea typeface="Helvetica Neue"/>
                <a:cs typeface="Helvetica Neue"/>
                <a:sym typeface="Helvetica Neue"/>
              </a:rPr>
              <a:t>Incorporate feedback</a:t>
            </a:r>
            <a:endParaRPr sz="1400">
              <a:latin typeface="Helvetica Neue"/>
              <a:ea typeface="Helvetica Neue"/>
              <a:cs typeface="Helvetica Neue"/>
              <a:sym typeface="Helvetica Neue"/>
            </a:endParaRPr>
          </a:p>
        </p:txBody>
      </p:sp>
      <p:cxnSp>
        <p:nvCxnSpPr>
          <p:cNvPr id="1585" name="Google Shape;1585;p231"/>
          <p:cNvCxnSpPr/>
          <p:nvPr/>
        </p:nvCxnSpPr>
        <p:spPr>
          <a:xfrm>
            <a:off x="5732551" y="1140349"/>
            <a:ext cx="939600" cy="817800"/>
          </a:xfrm>
          <a:prstGeom prst="curvedConnector2">
            <a:avLst/>
          </a:prstGeom>
          <a:noFill/>
          <a:ln cap="flat" cmpd="sng" w="19050">
            <a:solidFill>
              <a:srgbClr val="046B99"/>
            </a:solidFill>
            <a:prstDash val="solid"/>
            <a:miter lim="800000"/>
            <a:headEnd len="sm" w="sm" type="none"/>
            <a:tailEnd len="med" w="med" type="triangle"/>
          </a:ln>
        </p:spPr>
      </p:cxnSp>
      <p:sp>
        <p:nvSpPr>
          <p:cNvPr id="1586" name="Google Shape;1586;p231"/>
          <p:cNvSpPr txBox="1"/>
          <p:nvPr>
            <p:ph idx="1" type="body"/>
          </p:nvPr>
        </p:nvSpPr>
        <p:spPr>
          <a:xfrm>
            <a:off x="3783600" y="2141800"/>
            <a:ext cx="1576800" cy="901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046B99"/>
                </a:solidFill>
                <a:latin typeface="Helvetica Neue"/>
                <a:ea typeface="Helvetica Neue"/>
                <a:cs typeface="Helvetica Neue"/>
                <a:sym typeface="Helvetica Neue"/>
              </a:rPr>
              <a:t>ITERATIVE DESIGN</a:t>
            </a:r>
            <a:endParaRPr b="1" sz="1800">
              <a:solidFill>
                <a:srgbClr val="046B99"/>
              </a:solidFill>
              <a:latin typeface="Helvetica Neue"/>
              <a:ea typeface="Helvetica Neue"/>
              <a:cs typeface="Helvetica Neue"/>
              <a:sym typeface="Helvetica Neue"/>
            </a:endParaRPr>
          </a:p>
        </p:txBody>
      </p:sp>
      <p:cxnSp>
        <p:nvCxnSpPr>
          <p:cNvPr id="1587" name="Google Shape;1587;p231"/>
          <p:cNvCxnSpPr/>
          <p:nvPr/>
        </p:nvCxnSpPr>
        <p:spPr>
          <a:xfrm rot="5400000">
            <a:off x="5793451" y="3071274"/>
            <a:ext cx="939600" cy="817800"/>
          </a:xfrm>
          <a:prstGeom prst="curvedConnector2">
            <a:avLst/>
          </a:prstGeom>
          <a:noFill/>
          <a:ln cap="flat" cmpd="sng" w="19050">
            <a:solidFill>
              <a:srgbClr val="046B99"/>
            </a:solidFill>
            <a:prstDash val="solid"/>
            <a:miter lim="800000"/>
            <a:headEnd len="sm" w="sm" type="none"/>
            <a:tailEnd len="med" w="med" type="triangle"/>
          </a:ln>
        </p:spPr>
      </p:cxnSp>
      <p:cxnSp>
        <p:nvCxnSpPr>
          <p:cNvPr id="1588" name="Google Shape;1588;p231"/>
          <p:cNvCxnSpPr/>
          <p:nvPr/>
        </p:nvCxnSpPr>
        <p:spPr>
          <a:xfrm rot="10800000">
            <a:off x="2487614" y="3132174"/>
            <a:ext cx="939600" cy="817800"/>
          </a:xfrm>
          <a:prstGeom prst="curvedConnector2">
            <a:avLst/>
          </a:prstGeom>
          <a:noFill/>
          <a:ln cap="flat" cmpd="sng" w="19050">
            <a:solidFill>
              <a:srgbClr val="046B99"/>
            </a:solidFill>
            <a:prstDash val="solid"/>
            <a:miter lim="800000"/>
            <a:headEnd len="sm" w="sm" type="none"/>
            <a:tailEnd len="med" w="med" type="triangle"/>
          </a:ln>
        </p:spPr>
      </p:cxnSp>
      <p:cxnSp>
        <p:nvCxnSpPr>
          <p:cNvPr id="1589" name="Google Shape;1589;p231"/>
          <p:cNvCxnSpPr/>
          <p:nvPr/>
        </p:nvCxnSpPr>
        <p:spPr>
          <a:xfrm rot="-5400000">
            <a:off x="2426726" y="1140349"/>
            <a:ext cx="939600" cy="817800"/>
          </a:xfrm>
          <a:prstGeom prst="curvedConnector2">
            <a:avLst/>
          </a:prstGeom>
          <a:noFill/>
          <a:ln cap="flat" cmpd="sng" w="19050">
            <a:solidFill>
              <a:srgbClr val="046B99"/>
            </a:solidFill>
            <a:prstDash val="solid"/>
            <a:miter lim="800000"/>
            <a:headEnd len="sm" w="sm"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32"/>
          <p:cNvSpPr txBox="1"/>
          <p:nvPr>
            <p:ph type="ctrTitle"/>
          </p:nvPr>
        </p:nvSpPr>
        <p:spPr>
          <a:xfrm>
            <a:off x="100" y="384050"/>
            <a:ext cx="9144000" cy="844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Trying things out </a:t>
            </a:r>
            <a:r>
              <a:rPr lang="en"/>
              <a:t>doesn't</a:t>
            </a:r>
            <a:r>
              <a:rPr lang="en"/>
              <a:t> need to be costly</a:t>
            </a:r>
            <a:endParaRPr/>
          </a:p>
        </p:txBody>
      </p:sp>
      <p:pic>
        <p:nvPicPr>
          <p:cNvPr id="1595" name="Google Shape;1595;p232"/>
          <p:cNvPicPr preferRelativeResize="0"/>
          <p:nvPr/>
        </p:nvPicPr>
        <p:blipFill>
          <a:blip r:embed="rId3">
            <a:alphaModFix/>
          </a:blip>
          <a:stretch>
            <a:fillRect/>
          </a:stretch>
        </p:blipFill>
        <p:spPr>
          <a:xfrm>
            <a:off x="310100" y="1380648"/>
            <a:ext cx="2578894" cy="3610452"/>
          </a:xfrm>
          <a:prstGeom prst="rect">
            <a:avLst/>
          </a:prstGeom>
          <a:noFill/>
          <a:ln>
            <a:noFill/>
          </a:ln>
        </p:spPr>
      </p:pic>
      <p:pic>
        <p:nvPicPr>
          <p:cNvPr id="1596" name="Google Shape;1596;p232"/>
          <p:cNvPicPr preferRelativeResize="0"/>
          <p:nvPr/>
        </p:nvPicPr>
        <p:blipFill>
          <a:blip r:embed="rId4">
            <a:alphaModFix/>
          </a:blip>
          <a:stretch>
            <a:fillRect/>
          </a:stretch>
        </p:blipFill>
        <p:spPr>
          <a:xfrm>
            <a:off x="3211194" y="1380648"/>
            <a:ext cx="2172024" cy="3610451"/>
          </a:xfrm>
          <a:prstGeom prst="rect">
            <a:avLst/>
          </a:prstGeom>
          <a:noFill/>
          <a:ln>
            <a:noFill/>
          </a:ln>
        </p:spPr>
      </p:pic>
      <p:pic>
        <p:nvPicPr>
          <p:cNvPr id="1597" name="Google Shape;1597;p232"/>
          <p:cNvPicPr preferRelativeResize="0"/>
          <p:nvPr/>
        </p:nvPicPr>
        <p:blipFill>
          <a:blip r:embed="rId5">
            <a:alphaModFix/>
          </a:blip>
          <a:stretch>
            <a:fillRect/>
          </a:stretch>
        </p:blipFill>
        <p:spPr>
          <a:xfrm>
            <a:off x="5793693" y="1380648"/>
            <a:ext cx="3101596" cy="3610452"/>
          </a:xfrm>
          <a:prstGeom prst="rect">
            <a:avLst/>
          </a:prstGeom>
          <a:noFill/>
          <a:ln>
            <a:noFill/>
          </a:ln>
        </p:spPr>
      </p:pic>
      <p:sp>
        <p:nvSpPr>
          <p:cNvPr id="1598" name="Google Shape;1598;p232"/>
          <p:cNvSpPr/>
          <p:nvPr/>
        </p:nvSpPr>
        <p:spPr>
          <a:xfrm>
            <a:off x="56800" y="1204900"/>
            <a:ext cx="510000" cy="510000"/>
          </a:xfrm>
          <a:prstGeom prst="ellipse">
            <a:avLst/>
          </a:prstGeom>
          <a:solidFill>
            <a:srgbClr val="1C304A"/>
          </a:solidFill>
          <a:ln cap="flat" cmpd="sng" w="9525">
            <a:solidFill>
              <a:srgbClr val="16263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1</a:t>
            </a:r>
            <a:endParaRPr b="1">
              <a:solidFill>
                <a:schemeClr val="lt1"/>
              </a:solidFill>
            </a:endParaRPr>
          </a:p>
        </p:txBody>
      </p:sp>
      <p:sp>
        <p:nvSpPr>
          <p:cNvPr id="1599" name="Google Shape;1599;p232"/>
          <p:cNvSpPr/>
          <p:nvPr/>
        </p:nvSpPr>
        <p:spPr>
          <a:xfrm>
            <a:off x="3018200" y="1204900"/>
            <a:ext cx="510000" cy="510000"/>
          </a:xfrm>
          <a:prstGeom prst="ellipse">
            <a:avLst/>
          </a:prstGeom>
          <a:solidFill>
            <a:srgbClr val="1C304A"/>
          </a:solidFill>
          <a:ln cap="flat" cmpd="sng" w="9525">
            <a:solidFill>
              <a:srgbClr val="16263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2</a:t>
            </a:r>
            <a:endParaRPr b="1">
              <a:solidFill>
                <a:schemeClr val="lt1"/>
              </a:solidFill>
            </a:endParaRPr>
          </a:p>
        </p:txBody>
      </p:sp>
      <p:sp>
        <p:nvSpPr>
          <p:cNvPr id="1600" name="Google Shape;1600;p232"/>
          <p:cNvSpPr/>
          <p:nvPr/>
        </p:nvSpPr>
        <p:spPr>
          <a:xfrm>
            <a:off x="5625375" y="1204900"/>
            <a:ext cx="510000" cy="510000"/>
          </a:xfrm>
          <a:prstGeom prst="ellipse">
            <a:avLst/>
          </a:prstGeom>
          <a:solidFill>
            <a:srgbClr val="1C304A"/>
          </a:solidFill>
          <a:ln cap="flat" cmpd="sng" w="9525">
            <a:solidFill>
              <a:srgbClr val="16263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3</a:t>
            </a:r>
            <a:endParaRPr b="1">
              <a:solidFill>
                <a:schemeClr val="lt1"/>
              </a:solidFill>
            </a:endParaRPr>
          </a:p>
        </p:txBody>
      </p:sp>
      <p:cxnSp>
        <p:nvCxnSpPr>
          <p:cNvPr id="1601" name="Google Shape;1601;p232"/>
          <p:cNvCxnSpPr/>
          <p:nvPr/>
        </p:nvCxnSpPr>
        <p:spPr>
          <a:xfrm>
            <a:off x="2889000" y="2806050"/>
            <a:ext cx="495900" cy="0"/>
          </a:xfrm>
          <a:prstGeom prst="straightConnector1">
            <a:avLst/>
          </a:prstGeom>
          <a:noFill/>
          <a:ln cap="flat" cmpd="sng" w="38100">
            <a:solidFill>
              <a:schemeClr val="dk2"/>
            </a:solidFill>
            <a:prstDash val="solid"/>
            <a:round/>
            <a:headEnd len="med" w="med" type="none"/>
            <a:tailEnd len="med" w="med" type="triangle"/>
          </a:ln>
        </p:spPr>
      </p:cxnSp>
      <p:cxnSp>
        <p:nvCxnSpPr>
          <p:cNvPr id="1602" name="Google Shape;1602;p232"/>
          <p:cNvCxnSpPr/>
          <p:nvPr/>
        </p:nvCxnSpPr>
        <p:spPr>
          <a:xfrm>
            <a:off x="5297800" y="2806050"/>
            <a:ext cx="495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pic>
        <p:nvPicPr>
          <p:cNvPr id="1607" name="Google Shape;1607;p233"/>
          <p:cNvPicPr preferRelativeResize="0"/>
          <p:nvPr/>
        </p:nvPicPr>
        <p:blipFill>
          <a:blip r:embed="rId3">
            <a:alphaModFix/>
          </a:blip>
          <a:stretch>
            <a:fillRect/>
          </a:stretch>
        </p:blipFill>
        <p:spPr>
          <a:xfrm>
            <a:off x="4369776" y="2105550"/>
            <a:ext cx="1990062" cy="2061974"/>
          </a:xfrm>
          <a:prstGeom prst="rect">
            <a:avLst/>
          </a:prstGeom>
          <a:noFill/>
          <a:ln>
            <a:noFill/>
          </a:ln>
        </p:spPr>
      </p:pic>
      <p:pic>
        <p:nvPicPr>
          <p:cNvPr id="1608" name="Google Shape;1608;p233"/>
          <p:cNvPicPr preferRelativeResize="0"/>
          <p:nvPr/>
        </p:nvPicPr>
        <p:blipFill rotWithShape="1">
          <a:blip r:embed="rId4">
            <a:alphaModFix/>
          </a:blip>
          <a:srcRect b="23094" l="0" r="0" t="0"/>
          <a:stretch/>
        </p:blipFill>
        <p:spPr>
          <a:xfrm>
            <a:off x="6511200" y="2105550"/>
            <a:ext cx="2186601" cy="2691574"/>
          </a:xfrm>
          <a:prstGeom prst="rect">
            <a:avLst/>
          </a:prstGeom>
          <a:noFill/>
          <a:ln>
            <a:noFill/>
          </a:ln>
        </p:spPr>
      </p:pic>
      <p:pic>
        <p:nvPicPr>
          <p:cNvPr id="1609" name="Google Shape;1609;p233"/>
          <p:cNvPicPr preferRelativeResize="0"/>
          <p:nvPr/>
        </p:nvPicPr>
        <p:blipFill>
          <a:blip r:embed="rId5">
            <a:alphaModFix/>
          </a:blip>
          <a:stretch>
            <a:fillRect/>
          </a:stretch>
        </p:blipFill>
        <p:spPr>
          <a:xfrm>
            <a:off x="351388" y="2029950"/>
            <a:ext cx="1766674" cy="1620024"/>
          </a:xfrm>
          <a:prstGeom prst="rect">
            <a:avLst/>
          </a:prstGeom>
          <a:noFill/>
          <a:ln>
            <a:noFill/>
          </a:ln>
        </p:spPr>
      </p:pic>
      <p:sp>
        <p:nvSpPr>
          <p:cNvPr id="1610" name="Google Shape;1610;p233"/>
          <p:cNvSpPr txBox="1"/>
          <p:nvPr/>
        </p:nvSpPr>
        <p:spPr>
          <a:xfrm>
            <a:off x="150" y="321700"/>
            <a:ext cx="9144000" cy="8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rgbClr val="046B99"/>
                </a:solidFill>
                <a:latin typeface="Helvetica Neue"/>
                <a:ea typeface="Helvetica Neue"/>
                <a:cs typeface="Helvetica Neue"/>
                <a:sym typeface="Helvetica Neue"/>
              </a:rPr>
              <a:t>Learn from people and incorporate feedback</a:t>
            </a:r>
            <a:endParaRPr b="1" sz="2600">
              <a:solidFill>
                <a:srgbClr val="046B99"/>
              </a:solidFill>
              <a:latin typeface="Helvetica Neue"/>
              <a:ea typeface="Helvetica Neue"/>
              <a:cs typeface="Helvetica Neue"/>
              <a:sym typeface="Helvetica Neue"/>
            </a:endParaRPr>
          </a:p>
        </p:txBody>
      </p:sp>
      <p:pic>
        <p:nvPicPr>
          <p:cNvPr id="1611" name="Google Shape;1611;p233"/>
          <p:cNvPicPr preferRelativeResize="0"/>
          <p:nvPr/>
        </p:nvPicPr>
        <p:blipFill rotWithShape="1">
          <a:blip r:embed="rId6">
            <a:alphaModFix/>
          </a:blip>
          <a:srcRect b="0" l="0" r="0" t="0"/>
          <a:stretch/>
        </p:blipFill>
        <p:spPr>
          <a:xfrm>
            <a:off x="2364225" y="2105550"/>
            <a:ext cx="1854224" cy="2884922"/>
          </a:xfrm>
          <a:prstGeom prst="rect">
            <a:avLst/>
          </a:prstGeom>
          <a:noFill/>
          <a:ln>
            <a:noFill/>
          </a:ln>
        </p:spPr>
      </p:pic>
      <p:cxnSp>
        <p:nvCxnSpPr>
          <p:cNvPr id="1612" name="Google Shape;1612;p233"/>
          <p:cNvCxnSpPr/>
          <p:nvPr/>
        </p:nvCxnSpPr>
        <p:spPr>
          <a:xfrm flipH="1" rot="-5400000">
            <a:off x="2250362" y="992850"/>
            <a:ext cx="600" cy="2073600"/>
          </a:xfrm>
          <a:prstGeom prst="curvedConnector3">
            <a:avLst>
              <a:gd fmla="val -70266664" name="adj1"/>
            </a:avLst>
          </a:prstGeom>
          <a:noFill/>
          <a:ln cap="flat" cmpd="sng" w="28575">
            <a:solidFill>
              <a:srgbClr val="006699"/>
            </a:solidFill>
            <a:prstDash val="solid"/>
            <a:miter lim="800000"/>
            <a:headEnd len="sm" w="sm" type="none"/>
            <a:tailEnd len="med" w="med" type="triangle"/>
          </a:ln>
        </p:spPr>
      </p:cxnSp>
      <p:cxnSp>
        <p:nvCxnSpPr>
          <p:cNvPr id="1613" name="Google Shape;1613;p233"/>
          <p:cNvCxnSpPr/>
          <p:nvPr/>
        </p:nvCxnSpPr>
        <p:spPr>
          <a:xfrm flipH="1" rot="-5400000">
            <a:off x="4571712" y="992850"/>
            <a:ext cx="600" cy="2073600"/>
          </a:xfrm>
          <a:prstGeom prst="curvedConnector3">
            <a:avLst>
              <a:gd fmla="val -70266664" name="adj1"/>
            </a:avLst>
          </a:prstGeom>
          <a:noFill/>
          <a:ln cap="flat" cmpd="sng" w="28575">
            <a:solidFill>
              <a:srgbClr val="006699"/>
            </a:solidFill>
            <a:prstDash val="solid"/>
            <a:miter lim="800000"/>
            <a:headEnd len="sm" w="sm" type="none"/>
            <a:tailEnd len="med" w="med" type="triangle"/>
          </a:ln>
        </p:spPr>
      </p:cxnSp>
      <p:cxnSp>
        <p:nvCxnSpPr>
          <p:cNvPr id="1614" name="Google Shape;1614;p233"/>
          <p:cNvCxnSpPr/>
          <p:nvPr/>
        </p:nvCxnSpPr>
        <p:spPr>
          <a:xfrm flipH="1" rot="-5400000">
            <a:off x="6893062" y="992850"/>
            <a:ext cx="600" cy="2073600"/>
          </a:xfrm>
          <a:prstGeom prst="curvedConnector3">
            <a:avLst>
              <a:gd fmla="val -70266664" name="adj1"/>
            </a:avLst>
          </a:prstGeom>
          <a:noFill/>
          <a:ln cap="flat" cmpd="sng" w="28575">
            <a:solidFill>
              <a:srgbClr val="006699"/>
            </a:solidFill>
            <a:prstDash val="solid"/>
            <a:miter lim="800000"/>
            <a:headEnd len="sm" w="sm" type="none"/>
            <a:tailEnd len="med" w="med" type="triangle"/>
          </a:ln>
        </p:spPr>
      </p:cxnSp>
      <p:pic>
        <p:nvPicPr>
          <p:cNvPr id="1615" name="Google Shape;1615;p233"/>
          <p:cNvPicPr preferRelativeResize="0"/>
          <p:nvPr/>
        </p:nvPicPr>
        <p:blipFill>
          <a:blip r:embed="rId7">
            <a:alphaModFix/>
          </a:blip>
          <a:stretch>
            <a:fillRect/>
          </a:stretch>
        </p:blipFill>
        <p:spPr>
          <a:xfrm>
            <a:off x="1704725" y="1172825"/>
            <a:ext cx="287700" cy="287700"/>
          </a:xfrm>
          <a:prstGeom prst="rect">
            <a:avLst/>
          </a:prstGeom>
          <a:noFill/>
          <a:ln>
            <a:noFill/>
          </a:ln>
        </p:spPr>
      </p:pic>
      <p:sp>
        <p:nvSpPr>
          <p:cNvPr id="1616" name="Google Shape;1616;p233"/>
          <p:cNvSpPr txBox="1"/>
          <p:nvPr>
            <p:ph idx="1" type="body"/>
          </p:nvPr>
        </p:nvSpPr>
        <p:spPr>
          <a:xfrm>
            <a:off x="1924775" y="1118925"/>
            <a:ext cx="1122900" cy="45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400">
                <a:latin typeface="Helvetica Neue"/>
                <a:ea typeface="Helvetica Neue"/>
                <a:cs typeface="Helvetica Neue"/>
                <a:sym typeface="Helvetica Neue"/>
              </a:rPr>
              <a:t>Sprint </a:t>
            </a:r>
            <a:r>
              <a:rPr i="1" lang="en" sz="1400">
                <a:latin typeface="Helvetica Neue"/>
                <a:ea typeface="Helvetica Neue"/>
                <a:cs typeface="Helvetica Neue"/>
                <a:sym typeface="Helvetica Neue"/>
              </a:rPr>
              <a:t>1</a:t>
            </a:r>
            <a:endParaRPr i="1" sz="1400">
              <a:latin typeface="Helvetica Neue"/>
              <a:ea typeface="Helvetica Neue"/>
              <a:cs typeface="Helvetica Neue"/>
              <a:sym typeface="Helvetica Neue"/>
            </a:endParaRPr>
          </a:p>
        </p:txBody>
      </p:sp>
      <p:pic>
        <p:nvPicPr>
          <p:cNvPr id="1617" name="Google Shape;1617;p233"/>
          <p:cNvPicPr preferRelativeResize="0"/>
          <p:nvPr/>
        </p:nvPicPr>
        <p:blipFill>
          <a:blip r:embed="rId7">
            <a:alphaModFix/>
          </a:blip>
          <a:stretch>
            <a:fillRect/>
          </a:stretch>
        </p:blipFill>
        <p:spPr>
          <a:xfrm>
            <a:off x="4010063" y="1172825"/>
            <a:ext cx="287700" cy="287700"/>
          </a:xfrm>
          <a:prstGeom prst="rect">
            <a:avLst/>
          </a:prstGeom>
          <a:noFill/>
          <a:ln>
            <a:noFill/>
          </a:ln>
        </p:spPr>
      </p:pic>
      <p:sp>
        <p:nvSpPr>
          <p:cNvPr id="1618" name="Google Shape;1618;p233"/>
          <p:cNvSpPr txBox="1"/>
          <p:nvPr>
            <p:ph idx="1" type="body"/>
          </p:nvPr>
        </p:nvSpPr>
        <p:spPr>
          <a:xfrm>
            <a:off x="4230113" y="1118925"/>
            <a:ext cx="1122900" cy="45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400">
                <a:latin typeface="Helvetica Neue"/>
                <a:ea typeface="Helvetica Neue"/>
                <a:cs typeface="Helvetica Neue"/>
                <a:sym typeface="Helvetica Neue"/>
              </a:rPr>
              <a:t>Sprint 2</a:t>
            </a:r>
            <a:endParaRPr i="1" sz="1400">
              <a:latin typeface="Helvetica Neue"/>
              <a:ea typeface="Helvetica Neue"/>
              <a:cs typeface="Helvetica Neue"/>
              <a:sym typeface="Helvetica Neue"/>
            </a:endParaRPr>
          </a:p>
        </p:txBody>
      </p:sp>
      <p:pic>
        <p:nvPicPr>
          <p:cNvPr id="1619" name="Google Shape;1619;p233"/>
          <p:cNvPicPr preferRelativeResize="0"/>
          <p:nvPr/>
        </p:nvPicPr>
        <p:blipFill>
          <a:blip r:embed="rId7">
            <a:alphaModFix/>
          </a:blip>
          <a:stretch>
            <a:fillRect/>
          </a:stretch>
        </p:blipFill>
        <p:spPr>
          <a:xfrm>
            <a:off x="5943281" y="1172825"/>
            <a:ext cx="287700" cy="287700"/>
          </a:xfrm>
          <a:prstGeom prst="rect">
            <a:avLst/>
          </a:prstGeom>
          <a:noFill/>
          <a:ln>
            <a:noFill/>
          </a:ln>
        </p:spPr>
      </p:pic>
      <p:sp>
        <p:nvSpPr>
          <p:cNvPr id="1620" name="Google Shape;1620;p233"/>
          <p:cNvSpPr txBox="1"/>
          <p:nvPr>
            <p:ph idx="1" type="body"/>
          </p:nvPr>
        </p:nvSpPr>
        <p:spPr>
          <a:xfrm>
            <a:off x="6211175" y="1118925"/>
            <a:ext cx="2550000" cy="45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400">
                <a:latin typeface="Helvetica Neue"/>
                <a:ea typeface="Helvetica Neue"/>
                <a:cs typeface="Helvetica Neue"/>
                <a:sym typeface="Helvetica Neue"/>
              </a:rPr>
              <a:t>Beta launch design</a:t>
            </a:r>
            <a:endParaRPr i="1" sz="1400">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34"/>
          <p:cNvSpPr txBox="1"/>
          <p:nvPr/>
        </p:nvSpPr>
        <p:spPr>
          <a:xfrm>
            <a:off x="890700" y="3700425"/>
            <a:ext cx="6909300" cy="1219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800">
                <a:latin typeface="Helvetica Neue"/>
                <a:ea typeface="Helvetica Neue"/>
                <a:cs typeface="Helvetica Neue"/>
                <a:sym typeface="Helvetica Neue"/>
              </a:rPr>
              <a:t>Everyone has a role to play</a:t>
            </a:r>
            <a:endParaRPr sz="2800">
              <a:latin typeface="Helvetica Neue"/>
              <a:ea typeface="Helvetica Neue"/>
              <a:cs typeface="Helvetica Neue"/>
              <a:sym typeface="Helvetica Neue"/>
            </a:endParaRPr>
          </a:p>
        </p:txBody>
      </p:sp>
      <p:pic>
        <p:nvPicPr>
          <p:cNvPr id="1626" name="Google Shape;1626;p234"/>
          <p:cNvPicPr preferRelativeResize="0"/>
          <p:nvPr/>
        </p:nvPicPr>
        <p:blipFill>
          <a:blip r:embed="rId3">
            <a:alphaModFix/>
          </a:blip>
          <a:stretch>
            <a:fillRect/>
          </a:stretch>
        </p:blipFill>
        <p:spPr>
          <a:xfrm>
            <a:off x="843081" y="414255"/>
            <a:ext cx="1219200" cy="1219200"/>
          </a:xfrm>
          <a:prstGeom prst="rect">
            <a:avLst/>
          </a:prstGeom>
          <a:noFill/>
          <a:ln>
            <a:noFill/>
          </a:ln>
        </p:spPr>
      </p:pic>
      <p:pic>
        <p:nvPicPr>
          <p:cNvPr id="1627" name="Google Shape;1627;p234"/>
          <p:cNvPicPr preferRelativeResize="0"/>
          <p:nvPr/>
        </p:nvPicPr>
        <p:blipFill>
          <a:blip r:embed="rId4">
            <a:alphaModFix/>
          </a:blip>
          <a:stretch>
            <a:fillRect/>
          </a:stretch>
        </p:blipFill>
        <p:spPr>
          <a:xfrm>
            <a:off x="6601291" y="426133"/>
            <a:ext cx="1219200" cy="1219200"/>
          </a:xfrm>
          <a:prstGeom prst="rect">
            <a:avLst/>
          </a:prstGeom>
          <a:noFill/>
          <a:ln>
            <a:noFill/>
          </a:ln>
        </p:spPr>
      </p:pic>
      <p:pic>
        <p:nvPicPr>
          <p:cNvPr id="1628" name="Google Shape;1628;p234"/>
          <p:cNvPicPr preferRelativeResize="0"/>
          <p:nvPr/>
        </p:nvPicPr>
        <p:blipFill>
          <a:blip r:embed="rId5">
            <a:alphaModFix/>
          </a:blip>
          <a:stretch>
            <a:fillRect/>
          </a:stretch>
        </p:blipFill>
        <p:spPr>
          <a:xfrm>
            <a:off x="2062279" y="2102113"/>
            <a:ext cx="1219200" cy="1219200"/>
          </a:xfrm>
          <a:prstGeom prst="rect">
            <a:avLst/>
          </a:prstGeom>
          <a:noFill/>
          <a:ln>
            <a:noFill/>
          </a:ln>
        </p:spPr>
      </p:pic>
      <p:pic>
        <p:nvPicPr>
          <p:cNvPr id="1629" name="Google Shape;1629;p234"/>
          <p:cNvPicPr preferRelativeResize="0"/>
          <p:nvPr/>
        </p:nvPicPr>
        <p:blipFill>
          <a:blip r:embed="rId6">
            <a:alphaModFix/>
          </a:blip>
          <a:stretch>
            <a:fillRect/>
          </a:stretch>
        </p:blipFill>
        <p:spPr>
          <a:xfrm>
            <a:off x="3662375" y="414258"/>
            <a:ext cx="1219200" cy="1219200"/>
          </a:xfrm>
          <a:prstGeom prst="rect">
            <a:avLst/>
          </a:prstGeom>
          <a:noFill/>
          <a:ln>
            <a:noFill/>
          </a:ln>
        </p:spPr>
      </p:pic>
      <p:pic>
        <p:nvPicPr>
          <p:cNvPr id="1630" name="Google Shape;1630;p234"/>
          <p:cNvPicPr preferRelativeResize="0"/>
          <p:nvPr/>
        </p:nvPicPr>
        <p:blipFill>
          <a:blip r:embed="rId7">
            <a:alphaModFix/>
          </a:blip>
          <a:stretch>
            <a:fillRect/>
          </a:stretch>
        </p:blipFill>
        <p:spPr>
          <a:xfrm>
            <a:off x="5382100" y="2102120"/>
            <a:ext cx="1219200" cy="1219200"/>
          </a:xfrm>
          <a:prstGeom prst="rect">
            <a:avLst/>
          </a:prstGeom>
          <a:noFill/>
          <a:ln>
            <a:noFill/>
          </a:ln>
        </p:spPr>
      </p:pic>
      <p:sp>
        <p:nvSpPr>
          <p:cNvPr id="1631" name="Google Shape;1631;p234"/>
          <p:cNvSpPr txBox="1"/>
          <p:nvPr/>
        </p:nvSpPr>
        <p:spPr>
          <a:xfrm>
            <a:off x="369725" y="1628125"/>
            <a:ext cx="2166000" cy="90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Helvetica Neue"/>
                <a:ea typeface="Helvetica Neue"/>
                <a:cs typeface="Helvetica Neue"/>
                <a:sym typeface="Helvetica Neue"/>
              </a:rPr>
              <a:t>Product Owner</a:t>
            </a:r>
            <a:endParaRPr sz="1200">
              <a:latin typeface="Helvetica Neue"/>
              <a:ea typeface="Helvetica Neue"/>
              <a:cs typeface="Helvetica Neue"/>
              <a:sym typeface="Helvetica Neue"/>
            </a:endParaRPr>
          </a:p>
        </p:txBody>
      </p:sp>
      <p:sp>
        <p:nvSpPr>
          <p:cNvPr id="1632" name="Google Shape;1632;p234"/>
          <p:cNvSpPr txBox="1"/>
          <p:nvPr/>
        </p:nvSpPr>
        <p:spPr>
          <a:xfrm>
            <a:off x="6100975" y="1628125"/>
            <a:ext cx="2220000" cy="61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Helvetica Neue"/>
                <a:ea typeface="Helvetica Neue"/>
                <a:cs typeface="Helvetica Neue"/>
                <a:sym typeface="Helvetica Neue"/>
              </a:rPr>
              <a:t>Project Manager</a:t>
            </a:r>
            <a:endParaRPr sz="1200">
              <a:latin typeface="Helvetica Neue"/>
              <a:ea typeface="Helvetica Neue"/>
              <a:cs typeface="Helvetica Neue"/>
              <a:sym typeface="Helvetica Neue"/>
            </a:endParaRPr>
          </a:p>
        </p:txBody>
      </p:sp>
      <p:sp>
        <p:nvSpPr>
          <p:cNvPr id="1633" name="Google Shape;1633;p234"/>
          <p:cNvSpPr txBox="1"/>
          <p:nvPr/>
        </p:nvSpPr>
        <p:spPr>
          <a:xfrm>
            <a:off x="1956825" y="3283975"/>
            <a:ext cx="1430100" cy="3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Helvetica Neue"/>
                <a:ea typeface="Helvetica Neue"/>
                <a:cs typeface="Helvetica Neue"/>
                <a:sym typeface="Helvetica Neue"/>
              </a:rPr>
              <a:t>Business Analyst</a:t>
            </a:r>
            <a:endParaRPr sz="1200">
              <a:latin typeface="Helvetica Neue"/>
              <a:ea typeface="Helvetica Neue"/>
              <a:cs typeface="Helvetica Neue"/>
              <a:sym typeface="Helvetica Neue"/>
            </a:endParaRPr>
          </a:p>
        </p:txBody>
      </p:sp>
      <p:sp>
        <p:nvSpPr>
          <p:cNvPr id="1634" name="Google Shape;1634;p234"/>
          <p:cNvSpPr txBox="1"/>
          <p:nvPr/>
        </p:nvSpPr>
        <p:spPr>
          <a:xfrm>
            <a:off x="3256775" y="1628125"/>
            <a:ext cx="2030400" cy="3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Helvetica Neue"/>
                <a:ea typeface="Helvetica Neue"/>
                <a:cs typeface="Helvetica Neue"/>
                <a:sym typeface="Helvetica Neue"/>
              </a:rPr>
              <a:t>Tech Lead</a:t>
            </a:r>
            <a:endParaRPr sz="1200">
              <a:latin typeface="Helvetica Neue"/>
              <a:ea typeface="Helvetica Neue"/>
              <a:cs typeface="Helvetica Neue"/>
              <a:sym typeface="Helvetica Neue"/>
            </a:endParaRPr>
          </a:p>
        </p:txBody>
      </p:sp>
      <p:sp>
        <p:nvSpPr>
          <p:cNvPr id="1635" name="Google Shape;1635;p234"/>
          <p:cNvSpPr txBox="1"/>
          <p:nvPr/>
        </p:nvSpPr>
        <p:spPr>
          <a:xfrm>
            <a:off x="4976500" y="3283975"/>
            <a:ext cx="2030400" cy="3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Helvetica Neue"/>
                <a:ea typeface="Helvetica Neue"/>
                <a:cs typeface="Helvetica Neue"/>
                <a:sym typeface="Helvetica Neue"/>
              </a:rPr>
              <a:t>Procurement Specialist</a:t>
            </a:r>
            <a:endParaRPr sz="1200">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35"/>
          <p:cNvSpPr txBox="1"/>
          <p:nvPr/>
        </p:nvSpPr>
        <p:spPr>
          <a:xfrm>
            <a:off x="890700" y="3700425"/>
            <a:ext cx="6909300" cy="1219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800">
                <a:latin typeface="Helvetica Neue"/>
                <a:ea typeface="Helvetica Neue"/>
                <a:cs typeface="Helvetica Neue"/>
                <a:sym typeface="Helvetica Neue"/>
              </a:rPr>
              <a:t>Everyone has a role to play</a:t>
            </a:r>
            <a:endParaRPr sz="2800">
              <a:latin typeface="Helvetica Neue"/>
              <a:ea typeface="Helvetica Neue"/>
              <a:cs typeface="Helvetica Neue"/>
              <a:sym typeface="Helvetica Neue"/>
            </a:endParaRPr>
          </a:p>
        </p:txBody>
      </p:sp>
      <p:pic>
        <p:nvPicPr>
          <p:cNvPr id="1641" name="Google Shape;1641;p235"/>
          <p:cNvPicPr preferRelativeResize="0"/>
          <p:nvPr/>
        </p:nvPicPr>
        <p:blipFill>
          <a:blip r:embed="rId3">
            <a:alphaModFix/>
          </a:blip>
          <a:stretch>
            <a:fillRect/>
          </a:stretch>
        </p:blipFill>
        <p:spPr>
          <a:xfrm>
            <a:off x="843081" y="414255"/>
            <a:ext cx="1219200" cy="1219200"/>
          </a:xfrm>
          <a:prstGeom prst="rect">
            <a:avLst/>
          </a:prstGeom>
          <a:noFill/>
          <a:ln>
            <a:noFill/>
          </a:ln>
        </p:spPr>
      </p:pic>
      <p:pic>
        <p:nvPicPr>
          <p:cNvPr id="1642" name="Google Shape;1642;p235"/>
          <p:cNvPicPr preferRelativeResize="0"/>
          <p:nvPr/>
        </p:nvPicPr>
        <p:blipFill>
          <a:blip r:embed="rId4">
            <a:alphaModFix/>
          </a:blip>
          <a:stretch>
            <a:fillRect/>
          </a:stretch>
        </p:blipFill>
        <p:spPr>
          <a:xfrm>
            <a:off x="6601291" y="426133"/>
            <a:ext cx="1219200" cy="1219200"/>
          </a:xfrm>
          <a:prstGeom prst="rect">
            <a:avLst/>
          </a:prstGeom>
          <a:noFill/>
          <a:ln>
            <a:noFill/>
          </a:ln>
        </p:spPr>
      </p:pic>
      <p:pic>
        <p:nvPicPr>
          <p:cNvPr id="1643" name="Google Shape;1643;p235"/>
          <p:cNvPicPr preferRelativeResize="0"/>
          <p:nvPr/>
        </p:nvPicPr>
        <p:blipFill>
          <a:blip r:embed="rId5">
            <a:alphaModFix/>
          </a:blip>
          <a:stretch>
            <a:fillRect/>
          </a:stretch>
        </p:blipFill>
        <p:spPr>
          <a:xfrm>
            <a:off x="2062279" y="2102113"/>
            <a:ext cx="1219200" cy="1219200"/>
          </a:xfrm>
          <a:prstGeom prst="rect">
            <a:avLst/>
          </a:prstGeom>
          <a:noFill/>
          <a:ln>
            <a:noFill/>
          </a:ln>
        </p:spPr>
      </p:pic>
      <p:pic>
        <p:nvPicPr>
          <p:cNvPr id="1644" name="Google Shape;1644;p235"/>
          <p:cNvPicPr preferRelativeResize="0"/>
          <p:nvPr/>
        </p:nvPicPr>
        <p:blipFill>
          <a:blip r:embed="rId6">
            <a:alphaModFix/>
          </a:blip>
          <a:stretch>
            <a:fillRect/>
          </a:stretch>
        </p:blipFill>
        <p:spPr>
          <a:xfrm>
            <a:off x="3662375" y="414258"/>
            <a:ext cx="1219200" cy="1219200"/>
          </a:xfrm>
          <a:prstGeom prst="rect">
            <a:avLst/>
          </a:prstGeom>
          <a:noFill/>
          <a:ln>
            <a:noFill/>
          </a:ln>
        </p:spPr>
      </p:pic>
      <p:pic>
        <p:nvPicPr>
          <p:cNvPr id="1645" name="Google Shape;1645;p235"/>
          <p:cNvPicPr preferRelativeResize="0"/>
          <p:nvPr/>
        </p:nvPicPr>
        <p:blipFill>
          <a:blip r:embed="rId7">
            <a:alphaModFix/>
          </a:blip>
          <a:stretch>
            <a:fillRect/>
          </a:stretch>
        </p:blipFill>
        <p:spPr>
          <a:xfrm>
            <a:off x="5382100" y="2102120"/>
            <a:ext cx="1219200" cy="1219200"/>
          </a:xfrm>
          <a:prstGeom prst="rect">
            <a:avLst/>
          </a:prstGeom>
          <a:noFill/>
          <a:ln>
            <a:noFill/>
          </a:ln>
        </p:spPr>
      </p:pic>
      <p:sp>
        <p:nvSpPr>
          <p:cNvPr id="1646" name="Google Shape;1646;p235"/>
          <p:cNvSpPr txBox="1"/>
          <p:nvPr/>
        </p:nvSpPr>
        <p:spPr>
          <a:xfrm>
            <a:off x="369725" y="1628125"/>
            <a:ext cx="2166000" cy="90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Helvetica Neue"/>
                <a:ea typeface="Helvetica Neue"/>
                <a:cs typeface="Helvetica Neue"/>
                <a:sym typeface="Helvetica Neue"/>
              </a:rPr>
              <a:t>Research Lead </a:t>
            </a:r>
            <a:endParaRPr sz="1200">
              <a:latin typeface="Helvetica Neue"/>
              <a:ea typeface="Helvetica Neue"/>
              <a:cs typeface="Helvetica Neue"/>
              <a:sym typeface="Helvetica Neue"/>
            </a:endParaRPr>
          </a:p>
        </p:txBody>
      </p:sp>
      <p:sp>
        <p:nvSpPr>
          <p:cNvPr id="1647" name="Google Shape;1647;p235"/>
          <p:cNvSpPr txBox="1"/>
          <p:nvPr/>
        </p:nvSpPr>
        <p:spPr>
          <a:xfrm>
            <a:off x="6100975" y="1628125"/>
            <a:ext cx="2220000" cy="61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Helvetica Neue"/>
                <a:ea typeface="Helvetica Neue"/>
                <a:cs typeface="Helvetica Neue"/>
                <a:sym typeface="Helvetica Neue"/>
              </a:rPr>
              <a:t>Interviewer/Moderator</a:t>
            </a:r>
            <a:endParaRPr sz="1200">
              <a:latin typeface="Helvetica Neue"/>
              <a:ea typeface="Helvetica Neue"/>
              <a:cs typeface="Helvetica Neue"/>
              <a:sym typeface="Helvetica Neue"/>
            </a:endParaRPr>
          </a:p>
        </p:txBody>
      </p:sp>
      <p:sp>
        <p:nvSpPr>
          <p:cNvPr id="1648" name="Google Shape;1648;p235"/>
          <p:cNvSpPr txBox="1"/>
          <p:nvPr/>
        </p:nvSpPr>
        <p:spPr>
          <a:xfrm>
            <a:off x="2124075" y="3283975"/>
            <a:ext cx="1430100" cy="3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Helvetica Neue"/>
                <a:ea typeface="Helvetica Neue"/>
                <a:cs typeface="Helvetica Neue"/>
                <a:sym typeface="Helvetica Neue"/>
              </a:rPr>
              <a:t>Coordinator</a:t>
            </a:r>
            <a:endParaRPr sz="1200">
              <a:latin typeface="Helvetica Neue"/>
              <a:ea typeface="Helvetica Neue"/>
              <a:cs typeface="Helvetica Neue"/>
              <a:sym typeface="Helvetica Neue"/>
            </a:endParaRPr>
          </a:p>
        </p:txBody>
      </p:sp>
      <p:sp>
        <p:nvSpPr>
          <p:cNvPr id="1649" name="Google Shape;1649;p235"/>
          <p:cNvSpPr txBox="1"/>
          <p:nvPr/>
        </p:nvSpPr>
        <p:spPr>
          <a:xfrm>
            <a:off x="3256775" y="1628125"/>
            <a:ext cx="2030400" cy="3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Helvetica Neue"/>
                <a:ea typeface="Helvetica Neue"/>
                <a:cs typeface="Helvetica Neue"/>
                <a:sym typeface="Helvetica Neue"/>
              </a:rPr>
              <a:t>Note taker / Documenter</a:t>
            </a:r>
            <a:endParaRPr sz="1200">
              <a:latin typeface="Helvetica Neue"/>
              <a:ea typeface="Helvetica Neue"/>
              <a:cs typeface="Helvetica Neue"/>
              <a:sym typeface="Helvetica Neue"/>
            </a:endParaRPr>
          </a:p>
        </p:txBody>
      </p:sp>
      <p:sp>
        <p:nvSpPr>
          <p:cNvPr id="1650" name="Google Shape;1650;p235"/>
          <p:cNvSpPr txBox="1"/>
          <p:nvPr/>
        </p:nvSpPr>
        <p:spPr>
          <a:xfrm>
            <a:off x="4976500" y="3283975"/>
            <a:ext cx="2030400" cy="3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Helvetica Neue"/>
                <a:ea typeface="Helvetica Neue"/>
                <a:cs typeface="Helvetica Neue"/>
                <a:sym typeface="Helvetica Neue"/>
              </a:rPr>
              <a:t>Observer</a:t>
            </a:r>
            <a:endParaRPr sz="12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DFD"/>
        </a:solidFill>
      </p:bgPr>
    </p:bg>
    <p:spTree>
      <p:nvGrpSpPr>
        <p:cNvPr id="1028" name="Shape 1028"/>
        <p:cNvGrpSpPr/>
        <p:nvPr/>
      </p:nvGrpSpPr>
      <p:grpSpPr>
        <a:xfrm>
          <a:off x="0" y="0"/>
          <a:ext cx="0" cy="0"/>
          <a:chOff x="0" y="0"/>
          <a:chExt cx="0" cy="0"/>
        </a:xfrm>
      </p:grpSpPr>
      <p:sp>
        <p:nvSpPr>
          <p:cNvPr id="1029" name="Google Shape;1029;p173"/>
          <p:cNvSpPr txBox="1"/>
          <p:nvPr>
            <p:ph idx="4294967295" type="ctrTitle"/>
          </p:nvPr>
        </p:nvSpPr>
        <p:spPr>
          <a:xfrm>
            <a:off x="308725" y="81750"/>
            <a:ext cx="8890800" cy="256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b="1" lang="en" sz="6000">
                <a:solidFill>
                  <a:srgbClr val="1C304A"/>
                </a:solidFill>
              </a:rPr>
              <a:t>Welcome!</a:t>
            </a:r>
            <a:br>
              <a:rPr b="1" lang="en" sz="6000">
                <a:solidFill>
                  <a:srgbClr val="1C304A"/>
                </a:solidFill>
              </a:rPr>
            </a:br>
            <a:r>
              <a:rPr lang="en" sz="2400">
                <a:solidFill>
                  <a:srgbClr val="1C304A"/>
                </a:solidFill>
              </a:rPr>
              <a:t>We are honored to work with you. </a:t>
            </a:r>
            <a:endParaRPr sz="2400">
              <a:solidFill>
                <a:srgbClr val="1C304A"/>
              </a:solidFill>
            </a:endParaRPr>
          </a:p>
        </p:txBody>
      </p:sp>
      <p:pic>
        <p:nvPicPr>
          <p:cNvPr id="1030" name="Google Shape;1030;p173"/>
          <p:cNvPicPr preferRelativeResize="0"/>
          <p:nvPr/>
        </p:nvPicPr>
        <p:blipFill>
          <a:blip r:embed="rId3">
            <a:alphaModFix/>
          </a:blip>
          <a:stretch>
            <a:fillRect/>
          </a:stretch>
        </p:blipFill>
        <p:spPr>
          <a:xfrm>
            <a:off x="457563" y="3641145"/>
            <a:ext cx="645250" cy="646150"/>
          </a:xfrm>
          <a:prstGeom prst="rect">
            <a:avLst/>
          </a:prstGeom>
          <a:noFill/>
          <a:ln>
            <a:noFill/>
          </a:ln>
        </p:spPr>
      </p:pic>
      <p:pic>
        <p:nvPicPr>
          <p:cNvPr id="1031" name="Google Shape;1031;p173"/>
          <p:cNvPicPr preferRelativeResize="0"/>
          <p:nvPr/>
        </p:nvPicPr>
        <p:blipFill>
          <a:blip r:embed="rId4">
            <a:alphaModFix/>
          </a:blip>
          <a:stretch>
            <a:fillRect/>
          </a:stretch>
        </p:blipFill>
        <p:spPr>
          <a:xfrm>
            <a:off x="457562" y="2823125"/>
            <a:ext cx="645250" cy="645250"/>
          </a:xfrm>
          <a:prstGeom prst="rect">
            <a:avLst/>
          </a:prstGeom>
          <a:noFill/>
          <a:ln>
            <a:noFill/>
          </a:ln>
        </p:spPr>
      </p:pic>
      <p:pic>
        <p:nvPicPr>
          <p:cNvPr id="1032" name="Google Shape;1032;p173"/>
          <p:cNvPicPr preferRelativeResize="0"/>
          <p:nvPr/>
        </p:nvPicPr>
        <p:blipFill rotWithShape="1">
          <a:blip r:embed="rId5">
            <a:alphaModFix/>
          </a:blip>
          <a:srcRect b="0" l="6062" r="12117" t="0"/>
          <a:stretch/>
        </p:blipFill>
        <p:spPr>
          <a:xfrm>
            <a:off x="1367263" y="2827550"/>
            <a:ext cx="2435900" cy="636400"/>
          </a:xfrm>
          <a:prstGeom prst="rect">
            <a:avLst/>
          </a:prstGeom>
          <a:noFill/>
          <a:ln>
            <a:noFill/>
          </a:ln>
        </p:spPr>
      </p:pic>
      <p:pic>
        <p:nvPicPr>
          <p:cNvPr id="1033" name="Google Shape;1033;p173"/>
          <p:cNvPicPr preferRelativeResize="0"/>
          <p:nvPr/>
        </p:nvPicPr>
        <p:blipFill>
          <a:blip r:embed="rId6">
            <a:alphaModFix/>
          </a:blip>
          <a:stretch>
            <a:fillRect/>
          </a:stretch>
        </p:blipFill>
        <p:spPr>
          <a:xfrm>
            <a:off x="1367266" y="3604521"/>
            <a:ext cx="2616358" cy="746365"/>
          </a:xfrm>
          <a:prstGeom prst="rect">
            <a:avLst/>
          </a:prstGeom>
          <a:noFill/>
          <a:ln>
            <a:noFill/>
          </a:ln>
        </p:spPr>
      </p:pic>
      <p:pic>
        <p:nvPicPr>
          <p:cNvPr id="1034" name="Google Shape;1034;p173"/>
          <p:cNvPicPr preferRelativeResize="0"/>
          <p:nvPr/>
        </p:nvPicPr>
        <p:blipFill>
          <a:blip r:embed="rId7">
            <a:alphaModFix/>
          </a:blip>
          <a:stretch>
            <a:fillRect/>
          </a:stretch>
        </p:blipFill>
        <p:spPr>
          <a:xfrm>
            <a:off x="4067618" y="2860913"/>
            <a:ext cx="2616350" cy="569682"/>
          </a:xfrm>
          <a:prstGeom prst="rect">
            <a:avLst/>
          </a:prstGeom>
          <a:noFill/>
          <a:ln>
            <a:noFill/>
          </a:ln>
        </p:spPr>
      </p:pic>
      <p:pic>
        <p:nvPicPr>
          <p:cNvPr id="1035" name="Google Shape;1035;p173"/>
          <p:cNvPicPr preferRelativeResize="0"/>
          <p:nvPr/>
        </p:nvPicPr>
        <p:blipFill>
          <a:blip r:embed="rId8">
            <a:alphaModFix/>
          </a:blip>
          <a:stretch>
            <a:fillRect/>
          </a:stretch>
        </p:blipFill>
        <p:spPr>
          <a:xfrm>
            <a:off x="4287305" y="3641173"/>
            <a:ext cx="2176973" cy="569675"/>
          </a:xfrm>
          <a:prstGeom prst="rect">
            <a:avLst/>
          </a:prstGeom>
          <a:noFill/>
          <a:ln>
            <a:noFill/>
          </a:ln>
        </p:spPr>
      </p:pic>
      <p:pic>
        <p:nvPicPr>
          <p:cNvPr id="1036" name="Google Shape;1036;p173"/>
          <p:cNvPicPr preferRelativeResize="0"/>
          <p:nvPr/>
        </p:nvPicPr>
        <p:blipFill>
          <a:blip r:embed="rId9">
            <a:alphaModFix/>
          </a:blip>
          <a:stretch>
            <a:fillRect/>
          </a:stretch>
        </p:blipFill>
        <p:spPr>
          <a:xfrm>
            <a:off x="6809388" y="2860925"/>
            <a:ext cx="1717641" cy="569675"/>
          </a:xfrm>
          <a:prstGeom prst="rect">
            <a:avLst/>
          </a:prstGeom>
          <a:noFill/>
          <a:ln>
            <a:noFill/>
          </a:ln>
        </p:spPr>
      </p:pic>
      <p:pic>
        <p:nvPicPr>
          <p:cNvPr id="1037" name="Google Shape;1037;p173"/>
          <p:cNvPicPr preferRelativeResize="0"/>
          <p:nvPr/>
        </p:nvPicPr>
        <p:blipFill>
          <a:blip r:embed="rId10">
            <a:alphaModFix/>
          </a:blip>
          <a:stretch>
            <a:fillRect/>
          </a:stretch>
        </p:blipFill>
        <p:spPr>
          <a:xfrm>
            <a:off x="6767988" y="3674548"/>
            <a:ext cx="2132208" cy="569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54" name="Shape 1654"/>
        <p:cNvGrpSpPr/>
        <p:nvPr/>
      </p:nvGrpSpPr>
      <p:grpSpPr>
        <a:xfrm>
          <a:off x="0" y="0"/>
          <a:ext cx="0" cy="0"/>
          <a:chOff x="0" y="0"/>
          <a:chExt cx="0" cy="0"/>
        </a:xfrm>
      </p:grpSpPr>
      <p:sp>
        <p:nvSpPr>
          <p:cNvPr id="1655" name="Google Shape;1655;p236"/>
          <p:cNvSpPr txBox="1"/>
          <p:nvPr>
            <p:ph type="ctrTitle"/>
          </p:nvPr>
        </p:nvSpPr>
        <p:spPr>
          <a:xfrm>
            <a:off x="841250" y="705300"/>
            <a:ext cx="68613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46B99"/>
                </a:solidFill>
              </a:rPr>
              <a:t>Good design habits to start practicing now</a:t>
            </a:r>
            <a:endParaRPr>
              <a:solidFill>
                <a:srgbClr val="046B99"/>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9" name="Shape 1659"/>
        <p:cNvGrpSpPr/>
        <p:nvPr/>
      </p:nvGrpSpPr>
      <p:grpSpPr>
        <a:xfrm>
          <a:off x="0" y="0"/>
          <a:ext cx="0" cy="0"/>
          <a:chOff x="0" y="0"/>
          <a:chExt cx="0" cy="0"/>
        </a:xfrm>
      </p:grpSpPr>
      <p:sp>
        <p:nvSpPr>
          <p:cNvPr id="1660" name="Google Shape;1660;p237"/>
          <p:cNvSpPr txBox="1"/>
          <p:nvPr>
            <p:ph type="ctrTitle"/>
          </p:nvPr>
        </p:nvSpPr>
        <p:spPr>
          <a:xfrm>
            <a:off x="831725" y="1393200"/>
            <a:ext cx="3321300" cy="235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solidFill>
                  <a:srgbClr val="1C304A"/>
                </a:solidFill>
              </a:rPr>
              <a:t>Do user research early and often</a:t>
            </a:r>
            <a:endParaRPr sz="3200">
              <a:solidFill>
                <a:srgbClr val="1C304A"/>
              </a:solidFill>
            </a:endParaRPr>
          </a:p>
        </p:txBody>
      </p:sp>
      <p:pic>
        <p:nvPicPr>
          <p:cNvPr id="1661" name="Google Shape;1661;p237"/>
          <p:cNvPicPr preferRelativeResize="0"/>
          <p:nvPr/>
        </p:nvPicPr>
        <p:blipFill>
          <a:blip r:embed="rId3">
            <a:alphaModFix/>
          </a:blip>
          <a:stretch>
            <a:fillRect/>
          </a:stretch>
        </p:blipFill>
        <p:spPr>
          <a:xfrm>
            <a:off x="356550" y="1561275"/>
            <a:ext cx="384048" cy="401117"/>
          </a:xfrm>
          <a:prstGeom prst="rect">
            <a:avLst/>
          </a:prstGeom>
          <a:noFill/>
          <a:ln>
            <a:noFill/>
          </a:ln>
        </p:spPr>
      </p:pic>
      <p:sp>
        <p:nvSpPr>
          <p:cNvPr id="1662" name="Google Shape;1662;p237"/>
          <p:cNvSpPr txBox="1"/>
          <p:nvPr>
            <p:ph type="ctrTitle"/>
          </p:nvPr>
        </p:nvSpPr>
        <p:spPr>
          <a:xfrm>
            <a:off x="5403725" y="1393200"/>
            <a:ext cx="2997300" cy="235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solidFill>
                  <a:srgbClr val="1C304A"/>
                </a:solidFill>
              </a:rPr>
              <a:t>Rely on assumptions about your end-users</a:t>
            </a:r>
            <a:endParaRPr sz="3200">
              <a:solidFill>
                <a:srgbClr val="1C304A"/>
              </a:solidFill>
            </a:endParaRPr>
          </a:p>
        </p:txBody>
      </p:sp>
      <p:pic>
        <p:nvPicPr>
          <p:cNvPr id="1663" name="Google Shape;1663;p237"/>
          <p:cNvPicPr preferRelativeResize="0"/>
          <p:nvPr/>
        </p:nvPicPr>
        <p:blipFill>
          <a:blip r:embed="rId4">
            <a:alphaModFix/>
          </a:blip>
          <a:stretch>
            <a:fillRect/>
          </a:stretch>
        </p:blipFill>
        <p:spPr>
          <a:xfrm>
            <a:off x="4945061" y="1565642"/>
            <a:ext cx="384048" cy="39239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7" name="Shape 1667"/>
        <p:cNvGrpSpPr/>
        <p:nvPr/>
      </p:nvGrpSpPr>
      <p:grpSpPr>
        <a:xfrm>
          <a:off x="0" y="0"/>
          <a:ext cx="0" cy="0"/>
          <a:chOff x="0" y="0"/>
          <a:chExt cx="0" cy="0"/>
        </a:xfrm>
      </p:grpSpPr>
      <p:sp>
        <p:nvSpPr>
          <p:cNvPr id="1668" name="Google Shape;1668;p238"/>
          <p:cNvSpPr txBox="1"/>
          <p:nvPr>
            <p:ph type="ctrTitle"/>
          </p:nvPr>
        </p:nvSpPr>
        <p:spPr>
          <a:xfrm>
            <a:off x="832104" y="1389888"/>
            <a:ext cx="3775800" cy="235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200">
                <a:solidFill>
                  <a:srgbClr val="1C304A"/>
                </a:solidFill>
              </a:rPr>
              <a:t>Explore </a:t>
            </a:r>
            <a:br>
              <a:rPr lang="en" sz="3200">
                <a:solidFill>
                  <a:srgbClr val="1C304A"/>
                </a:solidFill>
              </a:rPr>
            </a:br>
            <a:r>
              <a:rPr lang="en" sz="3200">
                <a:solidFill>
                  <a:srgbClr val="1C304A"/>
                </a:solidFill>
              </a:rPr>
              <a:t>multiple approaches</a:t>
            </a:r>
            <a:endParaRPr sz="3200">
              <a:solidFill>
                <a:srgbClr val="1C304A"/>
              </a:solidFill>
            </a:endParaRPr>
          </a:p>
          <a:p>
            <a:pPr indent="0" lvl="0" marL="0" rtl="0" algn="l">
              <a:spcBef>
                <a:spcPts val="0"/>
              </a:spcBef>
              <a:spcAft>
                <a:spcPts val="0"/>
              </a:spcAft>
              <a:buNone/>
            </a:pPr>
            <a:r>
              <a:t/>
            </a:r>
            <a:endParaRPr sz="3600">
              <a:solidFill>
                <a:srgbClr val="1C304A"/>
              </a:solidFill>
            </a:endParaRPr>
          </a:p>
          <a:p>
            <a:pPr indent="0" lvl="0" marL="0" rtl="0" algn="l">
              <a:spcBef>
                <a:spcPts val="0"/>
              </a:spcBef>
              <a:spcAft>
                <a:spcPts val="0"/>
              </a:spcAft>
              <a:buNone/>
            </a:pPr>
            <a:r>
              <a:t/>
            </a:r>
            <a:endParaRPr sz="3600">
              <a:solidFill>
                <a:srgbClr val="1C304A"/>
              </a:solidFill>
            </a:endParaRPr>
          </a:p>
        </p:txBody>
      </p:sp>
      <p:sp>
        <p:nvSpPr>
          <p:cNvPr id="1669" name="Google Shape;1669;p238"/>
          <p:cNvSpPr txBox="1"/>
          <p:nvPr>
            <p:ph type="ctrTitle"/>
          </p:nvPr>
        </p:nvSpPr>
        <p:spPr>
          <a:xfrm>
            <a:off x="5404100" y="1389900"/>
            <a:ext cx="3282600" cy="235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solidFill>
                  <a:srgbClr val="1C304A"/>
                </a:solidFill>
              </a:rPr>
              <a:t>Double down on a single solution early</a:t>
            </a:r>
            <a:endParaRPr sz="3200">
              <a:solidFill>
                <a:srgbClr val="1C304A"/>
              </a:solidFill>
            </a:endParaRPr>
          </a:p>
        </p:txBody>
      </p:sp>
      <p:pic>
        <p:nvPicPr>
          <p:cNvPr id="1670" name="Google Shape;1670;p238"/>
          <p:cNvPicPr preferRelativeResize="0"/>
          <p:nvPr/>
        </p:nvPicPr>
        <p:blipFill>
          <a:blip r:embed="rId3">
            <a:alphaModFix/>
          </a:blip>
          <a:stretch>
            <a:fillRect/>
          </a:stretch>
        </p:blipFill>
        <p:spPr>
          <a:xfrm>
            <a:off x="356550" y="1561275"/>
            <a:ext cx="384048" cy="401117"/>
          </a:xfrm>
          <a:prstGeom prst="rect">
            <a:avLst/>
          </a:prstGeom>
          <a:noFill/>
          <a:ln>
            <a:noFill/>
          </a:ln>
        </p:spPr>
      </p:pic>
      <p:pic>
        <p:nvPicPr>
          <p:cNvPr id="1671" name="Google Shape;1671;p238"/>
          <p:cNvPicPr preferRelativeResize="0"/>
          <p:nvPr/>
        </p:nvPicPr>
        <p:blipFill>
          <a:blip r:embed="rId4">
            <a:alphaModFix/>
          </a:blip>
          <a:stretch>
            <a:fillRect/>
          </a:stretch>
        </p:blipFill>
        <p:spPr>
          <a:xfrm>
            <a:off x="4945061" y="1565642"/>
            <a:ext cx="384048" cy="39239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5" name="Shape 1675"/>
        <p:cNvGrpSpPr/>
        <p:nvPr/>
      </p:nvGrpSpPr>
      <p:grpSpPr>
        <a:xfrm>
          <a:off x="0" y="0"/>
          <a:ext cx="0" cy="0"/>
          <a:chOff x="0" y="0"/>
          <a:chExt cx="0" cy="0"/>
        </a:xfrm>
      </p:grpSpPr>
      <p:sp>
        <p:nvSpPr>
          <p:cNvPr id="1676" name="Google Shape;1676;p239"/>
          <p:cNvSpPr txBox="1"/>
          <p:nvPr>
            <p:ph type="ctrTitle"/>
          </p:nvPr>
        </p:nvSpPr>
        <p:spPr>
          <a:xfrm>
            <a:off x="832104" y="1393200"/>
            <a:ext cx="3775800" cy="235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solidFill>
                  <a:srgbClr val="1C304A"/>
                </a:solidFill>
              </a:rPr>
              <a:t>Define the outcomes </a:t>
            </a:r>
            <a:br>
              <a:rPr lang="en" sz="3200">
                <a:solidFill>
                  <a:srgbClr val="1C304A"/>
                </a:solidFill>
              </a:rPr>
            </a:br>
            <a:r>
              <a:rPr lang="en" sz="3200">
                <a:solidFill>
                  <a:srgbClr val="1C304A"/>
                </a:solidFill>
              </a:rPr>
              <a:t>you want</a:t>
            </a:r>
            <a:endParaRPr sz="3200">
              <a:solidFill>
                <a:srgbClr val="1C304A"/>
              </a:solidFill>
            </a:endParaRPr>
          </a:p>
        </p:txBody>
      </p:sp>
      <p:sp>
        <p:nvSpPr>
          <p:cNvPr id="1677" name="Google Shape;1677;p239"/>
          <p:cNvSpPr txBox="1"/>
          <p:nvPr>
            <p:ph type="ctrTitle"/>
          </p:nvPr>
        </p:nvSpPr>
        <p:spPr>
          <a:xfrm>
            <a:off x="5403725" y="1393200"/>
            <a:ext cx="3480900" cy="235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solidFill>
                  <a:srgbClr val="1C304A"/>
                </a:solidFill>
              </a:rPr>
              <a:t>Stick to a predefined solution</a:t>
            </a:r>
            <a:endParaRPr sz="3200">
              <a:solidFill>
                <a:srgbClr val="1C304A"/>
              </a:solidFill>
            </a:endParaRPr>
          </a:p>
        </p:txBody>
      </p:sp>
      <p:pic>
        <p:nvPicPr>
          <p:cNvPr id="1678" name="Google Shape;1678;p239"/>
          <p:cNvPicPr preferRelativeResize="0"/>
          <p:nvPr/>
        </p:nvPicPr>
        <p:blipFill>
          <a:blip r:embed="rId3">
            <a:alphaModFix/>
          </a:blip>
          <a:stretch>
            <a:fillRect/>
          </a:stretch>
        </p:blipFill>
        <p:spPr>
          <a:xfrm>
            <a:off x="356550" y="1561275"/>
            <a:ext cx="384048" cy="401117"/>
          </a:xfrm>
          <a:prstGeom prst="rect">
            <a:avLst/>
          </a:prstGeom>
          <a:noFill/>
          <a:ln>
            <a:noFill/>
          </a:ln>
        </p:spPr>
      </p:pic>
      <p:pic>
        <p:nvPicPr>
          <p:cNvPr id="1679" name="Google Shape;1679;p239"/>
          <p:cNvPicPr preferRelativeResize="0"/>
          <p:nvPr/>
        </p:nvPicPr>
        <p:blipFill>
          <a:blip r:embed="rId4">
            <a:alphaModFix/>
          </a:blip>
          <a:stretch>
            <a:fillRect/>
          </a:stretch>
        </p:blipFill>
        <p:spPr>
          <a:xfrm>
            <a:off x="4945061" y="1565642"/>
            <a:ext cx="384048" cy="39239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240"/>
          <p:cNvSpPr txBox="1"/>
          <p:nvPr>
            <p:ph type="ctrTitle"/>
          </p:nvPr>
        </p:nvSpPr>
        <p:spPr>
          <a:xfrm>
            <a:off x="712850" y="612400"/>
            <a:ext cx="77880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DevSecOps</a:t>
            </a:r>
            <a:endParaRPr sz="3600"/>
          </a:p>
          <a:p>
            <a:pPr indent="0" lvl="0" marL="0" rtl="0" algn="l">
              <a:spcBef>
                <a:spcPts val="1000"/>
              </a:spcBef>
              <a:spcAft>
                <a:spcPts val="0"/>
              </a:spcAft>
              <a:buNone/>
            </a:pPr>
            <a:r>
              <a:rPr lang="en" sz="1800">
                <a:solidFill>
                  <a:srgbClr val="FFFFFF"/>
                </a:solidFill>
              </a:rPr>
              <a:t>Helping us build robust solutions that we can constantly test, integrate, and deploy</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41"/>
          <p:cNvSpPr txBox="1"/>
          <p:nvPr>
            <p:ph type="ctrTitle"/>
          </p:nvPr>
        </p:nvSpPr>
        <p:spPr>
          <a:xfrm>
            <a:off x="712850" y="857877"/>
            <a:ext cx="7386600" cy="9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Letting people and computers do the things they’re each good at</a:t>
            </a:r>
            <a:endParaRPr sz="2400"/>
          </a:p>
        </p:txBody>
      </p:sp>
      <p:sp>
        <p:nvSpPr>
          <p:cNvPr id="1690" name="Google Shape;1690;p241"/>
          <p:cNvSpPr txBox="1"/>
          <p:nvPr>
            <p:ph type="ctrTitle"/>
          </p:nvPr>
        </p:nvSpPr>
        <p:spPr>
          <a:xfrm>
            <a:off x="712850" y="1800175"/>
            <a:ext cx="7386600" cy="26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2400">
                <a:solidFill>
                  <a:srgbClr val="046B99"/>
                </a:solidFill>
              </a:rPr>
              <a:t>DevSecOps combines software development, security, and operations into one team, and automates as many of their processes as possible.  People focus on the hard problems and let the computers handle the repetitive stuff.</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4" name="Shape 1694"/>
        <p:cNvGrpSpPr/>
        <p:nvPr/>
      </p:nvGrpSpPr>
      <p:grpSpPr>
        <a:xfrm>
          <a:off x="0" y="0"/>
          <a:ext cx="0" cy="0"/>
          <a:chOff x="0" y="0"/>
          <a:chExt cx="0" cy="0"/>
        </a:xfrm>
      </p:grpSpPr>
      <p:pic>
        <p:nvPicPr>
          <p:cNvPr id="1695" name="Google Shape;1695;p242"/>
          <p:cNvPicPr preferRelativeResize="0"/>
          <p:nvPr/>
        </p:nvPicPr>
        <p:blipFill>
          <a:blip r:embed="rId3">
            <a:alphaModFix/>
          </a:blip>
          <a:stretch>
            <a:fillRect/>
          </a:stretch>
        </p:blipFill>
        <p:spPr>
          <a:xfrm>
            <a:off x="6503976" y="1182445"/>
            <a:ext cx="628450" cy="559956"/>
          </a:xfrm>
          <a:prstGeom prst="rect">
            <a:avLst/>
          </a:prstGeom>
          <a:noFill/>
          <a:ln>
            <a:noFill/>
          </a:ln>
        </p:spPr>
      </p:pic>
      <p:pic>
        <p:nvPicPr>
          <p:cNvPr id="1696" name="Google Shape;1696;p242"/>
          <p:cNvPicPr preferRelativeResize="0"/>
          <p:nvPr/>
        </p:nvPicPr>
        <p:blipFill>
          <a:blip r:embed="rId3">
            <a:alphaModFix/>
          </a:blip>
          <a:stretch>
            <a:fillRect/>
          </a:stretch>
        </p:blipFill>
        <p:spPr>
          <a:xfrm>
            <a:off x="4658126" y="1182445"/>
            <a:ext cx="628450" cy="559956"/>
          </a:xfrm>
          <a:prstGeom prst="rect">
            <a:avLst/>
          </a:prstGeom>
          <a:noFill/>
          <a:ln>
            <a:noFill/>
          </a:ln>
        </p:spPr>
      </p:pic>
      <p:pic>
        <p:nvPicPr>
          <p:cNvPr id="1697" name="Google Shape;1697;p242"/>
          <p:cNvPicPr preferRelativeResize="0"/>
          <p:nvPr/>
        </p:nvPicPr>
        <p:blipFill>
          <a:blip r:embed="rId3">
            <a:alphaModFix/>
          </a:blip>
          <a:stretch>
            <a:fillRect/>
          </a:stretch>
        </p:blipFill>
        <p:spPr>
          <a:xfrm>
            <a:off x="2832001" y="1182445"/>
            <a:ext cx="628450" cy="559956"/>
          </a:xfrm>
          <a:prstGeom prst="rect">
            <a:avLst/>
          </a:prstGeom>
          <a:noFill/>
          <a:ln>
            <a:noFill/>
          </a:ln>
        </p:spPr>
      </p:pic>
      <p:sp>
        <p:nvSpPr>
          <p:cNvPr id="1698" name="Google Shape;1698;p242"/>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A manual deployment process</a:t>
            </a:r>
            <a:endParaRPr>
              <a:solidFill>
                <a:srgbClr val="1C304A"/>
              </a:solidFill>
            </a:endParaRPr>
          </a:p>
        </p:txBody>
      </p:sp>
      <p:sp>
        <p:nvSpPr>
          <p:cNvPr id="1699" name="Google Shape;1699;p242"/>
          <p:cNvSpPr/>
          <p:nvPr/>
        </p:nvSpPr>
        <p:spPr>
          <a:xfrm>
            <a:off x="1355370" y="1314912"/>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700" name="Google Shape;1700;p242"/>
          <p:cNvSpPr txBox="1"/>
          <p:nvPr/>
        </p:nvSpPr>
        <p:spPr>
          <a:xfrm>
            <a:off x="935675" y="1791238"/>
            <a:ext cx="1125000" cy="8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evelopers make a set of changes</a:t>
            </a:r>
            <a:endParaRPr/>
          </a:p>
        </p:txBody>
      </p:sp>
      <p:sp>
        <p:nvSpPr>
          <p:cNvPr id="1701" name="Google Shape;1701;p242"/>
          <p:cNvSpPr txBox="1"/>
          <p:nvPr/>
        </p:nvSpPr>
        <p:spPr>
          <a:xfrm>
            <a:off x="2530950" y="1791250"/>
            <a:ext cx="11778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staff do tests</a:t>
            </a:r>
            <a:r>
              <a:rPr lang="en"/>
              <a:t>, often on their own computer</a:t>
            </a:r>
            <a:endParaRPr/>
          </a:p>
        </p:txBody>
      </p:sp>
      <p:sp>
        <p:nvSpPr>
          <p:cNvPr id="1702" name="Google Shape;1702;p242"/>
          <p:cNvSpPr txBox="1"/>
          <p:nvPr/>
        </p:nvSpPr>
        <p:spPr>
          <a:xfrm>
            <a:off x="4416463"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IT staff run security scans and approve or deny</a:t>
            </a:r>
            <a:endParaRPr/>
          </a:p>
        </p:txBody>
      </p:sp>
      <p:sp>
        <p:nvSpPr>
          <p:cNvPr id="1703" name="Google Shape;1703;p242"/>
          <p:cNvSpPr txBox="1"/>
          <p:nvPr/>
        </p:nvSpPr>
        <p:spPr>
          <a:xfrm>
            <a:off x="6249200" y="1791238"/>
            <a:ext cx="11250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product technical staff deploy the product</a:t>
            </a:r>
            <a:endParaRPr/>
          </a:p>
        </p:txBody>
      </p:sp>
      <p:cxnSp>
        <p:nvCxnSpPr>
          <p:cNvPr id="1704" name="Google Shape;1704;p242"/>
          <p:cNvCxnSpPr>
            <a:stCxn id="1703" idx="2"/>
            <a:endCxn id="1705" idx="0"/>
          </p:cNvCxnSpPr>
          <p:nvPr/>
        </p:nvCxnSpPr>
        <p:spPr>
          <a:xfrm flipH="1" rot="-5400000">
            <a:off x="6564200" y="3040438"/>
            <a:ext cx="495600" cy="600"/>
          </a:xfrm>
          <a:prstGeom prst="curvedConnector3">
            <a:avLst>
              <a:gd fmla="val 50013" name="adj1"/>
            </a:avLst>
          </a:prstGeom>
          <a:noFill/>
          <a:ln cap="flat" cmpd="sng" w="19050">
            <a:solidFill>
              <a:schemeClr val="dk2"/>
            </a:solidFill>
            <a:prstDash val="solid"/>
            <a:round/>
            <a:headEnd len="med" w="med" type="none"/>
            <a:tailEnd len="med" w="med" type="triangle"/>
          </a:ln>
        </p:spPr>
      </p:cxnSp>
      <p:cxnSp>
        <p:nvCxnSpPr>
          <p:cNvPr id="1706" name="Google Shape;1706;p242"/>
          <p:cNvCxnSpPr>
            <a:stCxn id="1699" idx="6"/>
            <a:endCxn id="1707" idx="1"/>
          </p:cNvCxnSpPr>
          <p:nvPr/>
        </p:nvCxnSpPr>
        <p:spPr>
          <a:xfrm>
            <a:off x="1640970" y="1461012"/>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1708" name="Google Shape;1708;p242"/>
          <p:cNvCxnSpPr>
            <a:stCxn id="1707" idx="3"/>
            <a:endCxn id="1709" idx="1"/>
          </p:cNvCxnSpPr>
          <p:nvPr/>
        </p:nvCxnSpPr>
        <p:spPr>
          <a:xfrm>
            <a:off x="3473738" y="1461017"/>
            <a:ext cx="1177800" cy="0"/>
          </a:xfrm>
          <a:prstGeom prst="straightConnector1">
            <a:avLst/>
          </a:prstGeom>
          <a:noFill/>
          <a:ln cap="flat" cmpd="sng" w="28575">
            <a:solidFill>
              <a:schemeClr val="dk2"/>
            </a:solidFill>
            <a:prstDash val="solid"/>
            <a:round/>
            <a:headEnd len="med" w="med" type="none"/>
            <a:tailEnd len="med" w="med" type="triangle"/>
          </a:ln>
        </p:spPr>
      </p:cxnSp>
      <p:cxnSp>
        <p:nvCxnSpPr>
          <p:cNvPr id="1710" name="Google Shape;1710;p242"/>
          <p:cNvCxnSpPr>
            <a:stCxn id="1709" idx="3"/>
            <a:endCxn id="1711" idx="1"/>
          </p:cNvCxnSpPr>
          <p:nvPr/>
        </p:nvCxnSpPr>
        <p:spPr>
          <a:xfrm>
            <a:off x="5306363" y="1461017"/>
            <a:ext cx="1177800" cy="0"/>
          </a:xfrm>
          <a:prstGeom prst="straightConnector1">
            <a:avLst/>
          </a:prstGeom>
          <a:noFill/>
          <a:ln cap="flat" cmpd="sng" w="28575">
            <a:solidFill>
              <a:schemeClr val="dk2"/>
            </a:solidFill>
            <a:prstDash val="solid"/>
            <a:round/>
            <a:headEnd len="med" w="med" type="none"/>
            <a:tailEnd len="med" w="med" type="triangle"/>
          </a:ln>
        </p:spPr>
      </p:cxnSp>
      <p:pic>
        <p:nvPicPr>
          <p:cNvPr id="1712" name="Google Shape;1712;p242"/>
          <p:cNvPicPr preferRelativeResize="0"/>
          <p:nvPr/>
        </p:nvPicPr>
        <p:blipFill>
          <a:blip r:embed="rId4">
            <a:alphaModFix/>
          </a:blip>
          <a:stretch>
            <a:fillRect/>
          </a:stretch>
        </p:blipFill>
        <p:spPr>
          <a:xfrm>
            <a:off x="2031438" y="1237923"/>
            <a:ext cx="410100" cy="449015"/>
          </a:xfrm>
          <a:prstGeom prst="rect">
            <a:avLst/>
          </a:prstGeom>
          <a:noFill/>
          <a:ln>
            <a:noFill/>
          </a:ln>
        </p:spPr>
      </p:pic>
      <p:pic>
        <p:nvPicPr>
          <p:cNvPr id="1713" name="Google Shape;1713;p242"/>
          <p:cNvPicPr preferRelativeResize="0"/>
          <p:nvPr/>
        </p:nvPicPr>
        <p:blipFill>
          <a:blip r:embed="rId4">
            <a:alphaModFix/>
          </a:blip>
          <a:stretch>
            <a:fillRect/>
          </a:stretch>
        </p:blipFill>
        <p:spPr>
          <a:xfrm>
            <a:off x="5572075" y="1237923"/>
            <a:ext cx="410100" cy="449015"/>
          </a:xfrm>
          <a:prstGeom prst="rect">
            <a:avLst/>
          </a:prstGeom>
          <a:noFill/>
          <a:ln>
            <a:noFill/>
          </a:ln>
        </p:spPr>
      </p:pic>
      <p:pic>
        <p:nvPicPr>
          <p:cNvPr id="1705" name="Google Shape;1705;p242"/>
          <p:cNvPicPr preferRelativeResize="0"/>
          <p:nvPr/>
        </p:nvPicPr>
        <p:blipFill>
          <a:blip r:embed="rId5">
            <a:alphaModFix/>
          </a:blip>
          <a:stretch>
            <a:fillRect/>
          </a:stretch>
        </p:blipFill>
        <p:spPr>
          <a:xfrm>
            <a:off x="5884450" y="3288667"/>
            <a:ext cx="1854501" cy="116055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243"/>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communications and </a:t>
            </a:r>
            <a:r>
              <a:rPr b="1" lang="en" sz="1800"/>
              <a:t>knowledge</a:t>
            </a:r>
            <a:r>
              <a:rPr lang="en"/>
              <a:t> </a:t>
            </a:r>
            <a:r>
              <a:rPr b="1" lang="en" sz="1800"/>
              <a:t>sharing</a:t>
            </a:r>
            <a:r>
              <a:rPr lang="en"/>
              <a:t> enhance trust within the team</a:t>
            </a:r>
            <a:endParaRPr/>
          </a:p>
        </p:txBody>
      </p:sp>
      <p:sp>
        <p:nvSpPr>
          <p:cNvPr id="1719" name="Google Shape;1719;p243"/>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t>Continuous feedback</a:t>
            </a:r>
            <a:r>
              <a:rPr lang="en"/>
              <a:t> results in tighter processes that get better and better</a:t>
            </a:r>
            <a:endParaRPr b="1" sz="1800"/>
          </a:p>
        </p:txBody>
      </p:sp>
      <p:sp>
        <p:nvSpPr>
          <p:cNvPr id="1720" name="Google Shape;1720;p243"/>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Emphasizes the entire </a:t>
            </a:r>
            <a:r>
              <a:rPr b="1" lang="en" sz="1800">
                <a:solidFill>
                  <a:schemeClr val="dk1"/>
                </a:solidFill>
              </a:rPr>
              <a:t>system</a:t>
            </a:r>
            <a:r>
              <a:rPr lang="en">
                <a:solidFill>
                  <a:schemeClr val="dk1"/>
                </a:solidFill>
              </a:rPr>
              <a:t>, not just one piece, department, or interest</a:t>
            </a:r>
            <a:endParaRPr b="1" sz="1800"/>
          </a:p>
        </p:txBody>
      </p:sp>
      <p:sp>
        <p:nvSpPr>
          <p:cNvPr id="1721" name="Google Shape;1721;p243"/>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t>Experimentation</a:t>
            </a:r>
            <a:r>
              <a:rPr lang="en"/>
              <a:t> lets us learn from successes and failures, constantly</a:t>
            </a:r>
            <a:endParaRPr b="1" sz="1800"/>
          </a:p>
        </p:txBody>
      </p:sp>
      <p:sp>
        <p:nvSpPr>
          <p:cNvPr id="1722" name="Google Shape;1722;p243"/>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DevSecOps culture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244"/>
          <p:cNvSpPr txBox="1"/>
          <p:nvPr>
            <p:ph idx="1" type="body"/>
          </p:nvPr>
        </p:nvSpPr>
        <p:spPr>
          <a:xfrm>
            <a:off x="361943" y="2471784"/>
            <a:ext cx="2258100" cy="13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Testing</a:t>
            </a:r>
            <a:r>
              <a:rPr lang="en"/>
              <a:t> - Making sure things work as expected</a:t>
            </a:r>
            <a:endParaRPr/>
          </a:p>
        </p:txBody>
      </p:sp>
      <p:sp>
        <p:nvSpPr>
          <p:cNvPr id="1728" name="Google Shape;1728;p244"/>
          <p:cNvSpPr txBox="1"/>
          <p:nvPr>
            <p:ph idx="2" type="body"/>
          </p:nvPr>
        </p:nvSpPr>
        <p:spPr>
          <a:xfrm>
            <a:off x="3206255" y="2471784"/>
            <a:ext cx="2258100" cy="13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None/>
            </a:pPr>
            <a:r>
              <a:rPr b="1" lang="en"/>
              <a:t>Continuous Integration</a:t>
            </a:r>
            <a:r>
              <a:rPr lang="en"/>
              <a:t> - Regularly making sure </a:t>
            </a:r>
            <a:r>
              <a:rPr lang="en"/>
              <a:t>everything</a:t>
            </a:r>
            <a:r>
              <a:rPr lang="en"/>
              <a:t> still comes together correctly</a:t>
            </a:r>
            <a:endParaRPr/>
          </a:p>
        </p:txBody>
      </p:sp>
      <p:sp>
        <p:nvSpPr>
          <p:cNvPr id="1729" name="Google Shape;1729;p244"/>
          <p:cNvSpPr txBox="1"/>
          <p:nvPr>
            <p:ph idx="3" type="body"/>
          </p:nvPr>
        </p:nvSpPr>
        <p:spPr>
          <a:xfrm>
            <a:off x="5909667" y="2471784"/>
            <a:ext cx="2258100" cy="13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Continuous Delivery</a:t>
            </a:r>
            <a:r>
              <a:rPr lang="en"/>
              <a:t> - Regularly publishing the latest version of the product for users to use</a:t>
            </a:r>
            <a:endParaRPr/>
          </a:p>
        </p:txBody>
      </p:sp>
      <p:sp>
        <p:nvSpPr>
          <p:cNvPr id="1730" name="Google Shape;1730;p244"/>
          <p:cNvSpPr txBox="1"/>
          <p:nvPr>
            <p:ph type="ctrTitle"/>
          </p:nvPr>
        </p:nvSpPr>
        <p:spPr>
          <a:xfrm>
            <a:off x="713232" y="292608"/>
            <a:ext cx="7425000" cy="8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46B99"/>
              </a:buClr>
              <a:buSzPts val="2600"/>
              <a:buFont typeface="Helvetica Neue"/>
              <a:buNone/>
            </a:pPr>
            <a:r>
              <a:rPr lang="en"/>
              <a:t>DevSecOps covers three broad areas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4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1/</a:t>
            </a:r>
            <a:r>
              <a:rPr lang="en"/>
              <a:t> Testing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4"/>
          <p:cNvSpPr/>
          <p:nvPr/>
        </p:nvSpPr>
        <p:spPr>
          <a:xfrm>
            <a:off x="664151" y="876300"/>
            <a:ext cx="7810500" cy="338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EFDFD"/>
              </a:buClr>
              <a:buFont typeface="Helvetica Neue"/>
              <a:buNone/>
            </a:pPr>
            <a:r>
              <a:rPr b="1" i="0" lang="en" sz="3000" u="none" cap="none" strike="noStrike">
                <a:solidFill>
                  <a:srgbClr val="FEFDFD"/>
                </a:solidFill>
                <a:latin typeface="Helvetica Neue"/>
                <a:ea typeface="Helvetica Neue"/>
                <a:cs typeface="Helvetica Neue"/>
                <a:sym typeface="Helvetica Neue"/>
              </a:rPr>
              <a:t>18F is a digital services consultancy for government, inside the U.S. government. </a:t>
            </a:r>
            <a:endParaRPr b="1" i="0" sz="3000" u="none" cap="none" strike="noStrike">
              <a:solidFill>
                <a:srgbClr val="FEFDFD"/>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EFDFD"/>
              </a:buClr>
              <a:buFont typeface="Helvetica Neue"/>
              <a:buNone/>
            </a:pPr>
            <a:r>
              <a:t/>
            </a:r>
            <a:endParaRPr b="1" sz="3000">
              <a:solidFill>
                <a:srgbClr val="FEFDFD"/>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EFDFD"/>
              </a:buClr>
              <a:buFont typeface="Helvetica Neue"/>
              <a:buNone/>
            </a:pPr>
            <a:r>
              <a:rPr b="1" lang="en" sz="3000">
                <a:solidFill>
                  <a:srgbClr val="00CFFF"/>
                </a:solidFill>
                <a:latin typeface="Helvetica Neue"/>
                <a:ea typeface="Helvetica Neue"/>
                <a:cs typeface="Helvetica Neue"/>
                <a:sym typeface="Helvetica Neue"/>
              </a:rPr>
              <a:t>(We’re federal employees.)</a:t>
            </a:r>
            <a:endParaRPr sz="500">
              <a:solidFill>
                <a:srgbClr val="00C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4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41" name="Google Shape;1741;p246"/>
          <p:cNvSpPr txBox="1"/>
          <p:nvPr>
            <p:ph type="ctrTitle"/>
          </p:nvPr>
        </p:nvSpPr>
        <p:spPr>
          <a:xfrm>
            <a:off x="712850" y="857877"/>
            <a:ext cx="7386600" cy="9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Does it do what it’s supposed to? Do the things that worked yesterday still work today?</a:t>
            </a:r>
            <a:endParaRPr sz="2400"/>
          </a:p>
        </p:txBody>
      </p:sp>
      <p:sp>
        <p:nvSpPr>
          <p:cNvPr id="1742" name="Google Shape;1742;p246"/>
          <p:cNvSpPr txBox="1"/>
          <p:nvPr>
            <p:ph type="ctrTitle"/>
          </p:nvPr>
        </p:nvSpPr>
        <p:spPr>
          <a:xfrm>
            <a:off x="712850" y="1800175"/>
            <a:ext cx="7386600" cy="26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2400">
                <a:solidFill>
                  <a:srgbClr val="046B99"/>
                </a:solidFill>
              </a:rPr>
              <a:t>Testing is about making sure the application does what it’s supposed to and catching bugs as early as possible.</a:t>
            </a:r>
            <a:endParaRPr sz="24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6" name="Shape 1746"/>
        <p:cNvGrpSpPr/>
        <p:nvPr/>
      </p:nvGrpSpPr>
      <p:grpSpPr>
        <a:xfrm>
          <a:off x="0" y="0"/>
          <a:ext cx="0" cy="0"/>
          <a:chOff x="0" y="0"/>
          <a:chExt cx="0" cy="0"/>
        </a:xfrm>
      </p:grpSpPr>
      <p:sp>
        <p:nvSpPr>
          <p:cNvPr id="1747" name="Google Shape;1747;p24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48" name="Google Shape;1748;p247"/>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Testing the product</a:t>
            </a:r>
            <a:endParaRPr>
              <a:solidFill>
                <a:srgbClr val="1C304A"/>
              </a:solidFill>
            </a:endParaRPr>
          </a:p>
        </p:txBody>
      </p:sp>
      <p:grpSp>
        <p:nvGrpSpPr>
          <p:cNvPr id="1749" name="Google Shape;1749;p247"/>
          <p:cNvGrpSpPr/>
          <p:nvPr/>
        </p:nvGrpSpPr>
        <p:grpSpPr>
          <a:xfrm>
            <a:off x="712838" y="1175099"/>
            <a:ext cx="471050" cy="467100"/>
            <a:chOff x="4514175" y="1200999"/>
            <a:chExt cx="471050" cy="467100"/>
          </a:xfrm>
        </p:grpSpPr>
        <p:sp>
          <p:nvSpPr>
            <p:cNvPr id="1750" name="Google Shape;1750;p247"/>
            <p:cNvSpPr/>
            <p:nvPr/>
          </p:nvSpPr>
          <p:spPr>
            <a:xfrm>
              <a:off x="4518125" y="120099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751" name="Google Shape;1751;p247"/>
            <p:cNvSpPr txBox="1"/>
            <p:nvPr/>
          </p:nvSpPr>
          <p:spPr>
            <a:xfrm>
              <a:off x="4514175" y="121167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grpSp>
      <p:sp>
        <p:nvSpPr>
          <p:cNvPr id="1752" name="Google Shape;1752;p247"/>
          <p:cNvSpPr txBox="1"/>
          <p:nvPr/>
        </p:nvSpPr>
        <p:spPr>
          <a:xfrm>
            <a:off x="1275325" y="1098900"/>
            <a:ext cx="3518400" cy="11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Assert</a:t>
            </a:r>
            <a:r>
              <a:rPr lang="en"/>
              <a:t> what the features of the application should do:</a:t>
            </a:r>
            <a:endParaRPr/>
          </a:p>
          <a:p>
            <a:pPr indent="0" lvl="0" marL="0" rtl="0" algn="l">
              <a:spcBef>
                <a:spcPts val="0"/>
              </a:spcBef>
              <a:spcAft>
                <a:spcPts val="0"/>
              </a:spcAft>
              <a:buNone/>
            </a:pPr>
            <a:r>
              <a:rPr lang="en">
                <a:latin typeface="Courier New"/>
                <a:ea typeface="Courier New"/>
                <a:cs typeface="Courier New"/>
                <a:sym typeface="Courier New"/>
              </a:rPr>
              <a:t>hello-app</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assert screen-output = “Hello!”</a:t>
            </a:r>
            <a:endParaRPr>
              <a:latin typeface="Courier New"/>
              <a:ea typeface="Courier New"/>
              <a:cs typeface="Courier New"/>
              <a:sym typeface="Courier New"/>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6" name="Shape 1756"/>
        <p:cNvGrpSpPr/>
        <p:nvPr/>
      </p:nvGrpSpPr>
      <p:grpSpPr>
        <a:xfrm>
          <a:off x="0" y="0"/>
          <a:ext cx="0" cy="0"/>
          <a:chOff x="0" y="0"/>
          <a:chExt cx="0" cy="0"/>
        </a:xfrm>
      </p:grpSpPr>
      <p:sp>
        <p:nvSpPr>
          <p:cNvPr id="1757" name="Google Shape;1757;p24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58" name="Google Shape;1758;p248"/>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C304A"/>
                </a:solidFill>
              </a:rPr>
              <a:t>Testing the product</a:t>
            </a:r>
            <a:endParaRPr>
              <a:solidFill>
                <a:srgbClr val="1C304A"/>
              </a:solidFill>
            </a:endParaRPr>
          </a:p>
        </p:txBody>
      </p:sp>
      <p:grpSp>
        <p:nvGrpSpPr>
          <p:cNvPr id="1759" name="Google Shape;1759;p248"/>
          <p:cNvGrpSpPr/>
          <p:nvPr/>
        </p:nvGrpSpPr>
        <p:grpSpPr>
          <a:xfrm>
            <a:off x="712838" y="1175099"/>
            <a:ext cx="471050" cy="467100"/>
            <a:chOff x="4514175" y="1200999"/>
            <a:chExt cx="471050" cy="467100"/>
          </a:xfrm>
        </p:grpSpPr>
        <p:sp>
          <p:nvSpPr>
            <p:cNvPr id="1760" name="Google Shape;1760;p248"/>
            <p:cNvSpPr/>
            <p:nvPr/>
          </p:nvSpPr>
          <p:spPr>
            <a:xfrm>
              <a:off x="4518125" y="120099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761" name="Google Shape;1761;p248"/>
            <p:cNvSpPr txBox="1"/>
            <p:nvPr/>
          </p:nvSpPr>
          <p:spPr>
            <a:xfrm>
              <a:off x="4514175" y="121167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grpSp>
      <p:sp>
        <p:nvSpPr>
          <p:cNvPr id="1762" name="Google Shape;1762;p248"/>
          <p:cNvSpPr txBox="1"/>
          <p:nvPr/>
        </p:nvSpPr>
        <p:spPr>
          <a:xfrm>
            <a:off x="1275325" y="1098900"/>
            <a:ext cx="3518400" cy="11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Assert</a:t>
            </a:r>
            <a:r>
              <a:rPr lang="en"/>
              <a:t> what the features of the application should do:</a:t>
            </a:r>
            <a:endParaRPr/>
          </a:p>
          <a:p>
            <a:pPr indent="0" lvl="0" marL="0" rtl="0" algn="l">
              <a:spcBef>
                <a:spcPts val="0"/>
              </a:spcBef>
              <a:spcAft>
                <a:spcPts val="0"/>
              </a:spcAft>
              <a:buNone/>
            </a:pPr>
            <a:r>
              <a:rPr lang="en">
                <a:latin typeface="Courier New"/>
                <a:ea typeface="Courier New"/>
                <a:cs typeface="Courier New"/>
                <a:sym typeface="Courier New"/>
              </a:rPr>
              <a:t>hello-app</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assert screen-output = “Hello!”</a:t>
            </a:r>
            <a:endParaRPr>
              <a:latin typeface="Courier New"/>
              <a:ea typeface="Courier New"/>
              <a:cs typeface="Courier New"/>
              <a:sym typeface="Courier New"/>
            </a:endParaRPr>
          </a:p>
        </p:txBody>
      </p:sp>
      <p:grpSp>
        <p:nvGrpSpPr>
          <p:cNvPr id="1763" name="Google Shape;1763;p248"/>
          <p:cNvGrpSpPr/>
          <p:nvPr/>
        </p:nvGrpSpPr>
        <p:grpSpPr>
          <a:xfrm>
            <a:off x="1275313" y="2305799"/>
            <a:ext cx="471050" cy="467100"/>
            <a:chOff x="4514175" y="1200999"/>
            <a:chExt cx="471050" cy="467100"/>
          </a:xfrm>
        </p:grpSpPr>
        <p:sp>
          <p:nvSpPr>
            <p:cNvPr id="1764" name="Google Shape;1764;p248"/>
            <p:cNvSpPr/>
            <p:nvPr/>
          </p:nvSpPr>
          <p:spPr>
            <a:xfrm>
              <a:off x="4518125" y="120099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765" name="Google Shape;1765;p248"/>
            <p:cNvSpPr txBox="1"/>
            <p:nvPr/>
          </p:nvSpPr>
          <p:spPr>
            <a:xfrm>
              <a:off x="4514175" y="121167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2</a:t>
              </a:r>
              <a:endParaRPr sz="1800"/>
            </a:p>
          </p:txBody>
        </p:sp>
      </p:grpSp>
      <p:sp>
        <p:nvSpPr>
          <p:cNvPr id="1766" name="Google Shape;1766;p248"/>
          <p:cNvSpPr txBox="1"/>
          <p:nvPr/>
        </p:nvSpPr>
        <p:spPr>
          <a:xfrm>
            <a:off x="1837788" y="2229600"/>
            <a:ext cx="3518400" cy="9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Write</a:t>
            </a:r>
            <a:r>
              <a:rPr lang="en"/>
              <a:t> some code to implement those features:</a:t>
            </a:r>
            <a:endParaRPr/>
          </a:p>
          <a:p>
            <a:pPr indent="0" lvl="0" marL="0" rtl="0" algn="l">
              <a:spcBef>
                <a:spcPts val="0"/>
              </a:spcBef>
              <a:spcAft>
                <a:spcPts val="0"/>
              </a:spcAft>
              <a:buNone/>
            </a:pPr>
            <a:r>
              <a:rPr lang="en">
                <a:latin typeface="Courier New"/>
                <a:ea typeface="Courier New"/>
                <a:cs typeface="Courier New"/>
                <a:sym typeface="Courier New"/>
              </a:rPr>
              <a:t>puts “Hello!”</a:t>
            </a:r>
            <a:endParaRPr>
              <a:latin typeface="Courier New"/>
              <a:ea typeface="Courier New"/>
              <a:cs typeface="Courier New"/>
              <a:sym typeface="Courier New"/>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70" name="Shape 1770"/>
        <p:cNvGrpSpPr/>
        <p:nvPr/>
      </p:nvGrpSpPr>
      <p:grpSpPr>
        <a:xfrm>
          <a:off x="0" y="0"/>
          <a:ext cx="0" cy="0"/>
          <a:chOff x="0" y="0"/>
          <a:chExt cx="0" cy="0"/>
        </a:xfrm>
      </p:grpSpPr>
      <p:sp>
        <p:nvSpPr>
          <p:cNvPr id="1771" name="Google Shape;1771;p24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72" name="Google Shape;1772;p249"/>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C304A"/>
                </a:solidFill>
              </a:rPr>
              <a:t>Testing the product</a:t>
            </a:r>
            <a:endParaRPr>
              <a:solidFill>
                <a:srgbClr val="1C304A"/>
              </a:solidFill>
            </a:endParaRPr>
          </a:p>
        </p:txBody>
      </p:sp>
      <p:grpSp>
        <p:nvGrpSpPr>
          <p:cNvPr id="1773" name="Google Shape;1773;p249"/>
          <p:cNvGrpSpPr/>
          <p:nvPr/>
        </p:nvGrpSpPr>
        <p:grpSpPr>
          <a:xfrm>
            <a:off x="712838" y="1175099"/>
            <a:ext cx="471050" cy="467100"/>
            <a:chOff x="4514175" y="1200999"/>
            <a:chExt cx="471050" cy="467100"/>
          </a:xfrm>
        </p:grpSpPr>
        <p:sp>
          <p:nvSpPr>
            <p:cNvPr id="1774" name="Google Shape;1774;p249"/>
            <p:cNvSpPr/>
            <p:nvPr/>
          </p:nvSpPr>
          <p:spPr>
            <a:xfrm>
              <a:off x="4518125" y="120099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775" name="Google Shape;1775;p249"/>
            <p:cNvSpPr txBox="1"/>
            <p:nvPr/>
          </p:nvSpPr>
          <p:spPr>
            <a:xfrm>
              <a:off x="4514175" y="121167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grpSp>
      <p:sp>
        <p:nvSpPr>
          <p:cNvPr id="1776" name="Google Shape;1776;p249"/>
          <p:cNvSpPr txBox="1"/>
          <p:nvPr/>
        </p:nvSpPr>
        <p:spPr>
          <a:xfrm>
            <a:off x="1275325" y="1098900"/>
            <a:ext cx="3518400" cy="11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Assert</a:t>
            </a:r>
            <a:r>
              <a:rPr lang="en"/>
              <a:t> what the features of the application should do:</a:t>
            </a:r>
            <a:endParaRPr/>
          </a:p>
          <a:p>
            <a:pPr indent="0" lvl="0" marL="0" rtl="0" algn="l">
              <a:spcBef>
                <a:spcPts val="0"/>
              </a:spcBef>
              <a:spcAft>
                <a:spcPts val="0"/>
              </a:spcAft>
              <a:buNone/>
            </a:pPr>
            <a:r>
              <a:rPr lang="en">
                <a:latin typeface="Courier New"/>
                <a:ea typeface="Courier New"/>
                <a:cs typeface="Courier New"/>
                <a:sym typeface="Courier New"/>
              </a:rPr>
              <a:t>hello-app</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assert screen-output = “Hello!”</a:t>
            </a:r>
            <a:endParaRPr>
              <a:latin typeface="Courier New"/>
              <a:ea typeface="Courier New"/>
              <a:cs typeface="Courier New"/>
              <a:sym typeface="Courier New"/>
            </a:endParaRPr>
          </a:p>
        </p:txBody>
      </p:sp>
      <p:grpSp>
        <p:nvGrpSpPr>
          <p:cNvPr id="1777" name="Google Shape;1777;p249"/>
          <p:cNvGrpSpPr/>
          <p:nvPr/>
        </p:nvGrpSpPr>
        <p:grpSpPr>
          <a:xfrm>
            <a:off x="1275313" y="2305799"/>
            <a:ext cx="471050" cy="467100"/>
            <a:chOff x="4514175" y="1200999"/>
            <a:chExt cx="471050" cy="467100"/>
          </a:xfrm>
        </p:grpSpPr>
        <p:sp>
          <p:nvSpPr>
            <p:cNvPr id="1778" name="Google Shape;1778;p249"/>
            <p:cNvSpPr/>
            <p:nvPr/>
          </p:nvSpPr>
          <p:spPr>
            <a:xfrm>
              <a:off x="4518125" y="120099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779" name="Google Shape;1779;p249"/>
            <p:cNvSpPr txBox="1"/>
            <p:nvPr/>
          </p:nvSpPr>
          <p:spPr>
            <a:xfrm>
              <a:off x="4514175" y="121167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2</a:t>
              </a:r>
              <a:endParaRPr sz="1800"/>
            </a:p>
          </p:txBody>
        </p:sp>
      </p:grpSp>
      <p:sp>
        <p:nvSpPr>
          <p:cNvPr id="1780" name="Google Shape;1780;p249"/>
          <p:cNvSpPr txBox="1"/>
          <p:nvPr/>
        </p:nvSpPr>
        <p:spPr>
          <a:xfrm>
            <a:off x="1837788" y="2229600"/>
            <a:ext cx="3518400" cy="9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Write</a:t>
            </a:r>
            <a:r>
              <a:rPr lang="en"/>
              <a:t> some code to implement those features:</a:t>
            </a:r>
            <a:endParaRPr/>
          </a:p>
          <a:p>
            <a:pPr indent="0" lvl="0" marL="0" rtl="0" algn="l">
              <a:spcBef>
                <a:spcPts val="0"/>
              </a:spcBef>
              <a:spcAft>
                <a:spcPts val="0"/>
              </a:spcAft>
              <a:buNone/>
            </a:pPr>
            <a:r>
              <a:rPr lang="en">
                <a:latin typeface="Courier New"/>
                <a:ea typeface="Courier New"/>
                <a:cs typeface="Courier New"/>
                <a:sym typeface="Courier New"/>
              </a:rPr>
              <a:t>puts “Hello!”</a:t>
            </a:r>
            <a:endParaRPr>
              <a:latin typeface="Courier New"/>
              <a:ea typeface="Courier New"/>
              <a:cs typeface="Courier New"/>
              <a:sym typeface="Courier New"/>
            </a:endParaRPr>
          </a:p>
        </p:txBody>
      </p:sp>
      <p:grpSp>
        <p:nvGrpSpPr>
          <p:cNvPr id="1781" name="Google Shape;1781;p249"/>
          <p:cNvGrpSpPr/>
          <p:nvPr/>
        </p:nvGrpSpPr>
        <p:grpSpPr>
          <a:xfrm>
            <a:off x="1837788" y="3287699"/>
            <a:ext cx="471050" cy="467100"/>
            <a:chOff x="4514175" y="1200999"/>
            <a:chExt cx="471050" cy="467100"/>
          </a:xfrm>
        </p:grpSpPr>
        <p:sp>
          <p:nvSpPr>
            <p:cNvPr id="1782" name="Google Shape;1782;p249"/>
            <p:cNvSpPr/>
            <p:nvPr/>
          </p:nvSpPr>
          <p:spPr>
            <a:xfrm>
              <a:off x="4518125" y="120099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783" name="Google Shape;1783;p249"/>
            <p:cNvSpPr txBox="1"/>
            <p:nvPr/>
          </p:nvSpPr>
          <p:spPr>
            <a:xfrm>
              <a:off x="4514175" y="121167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3</a:t>
              </a:r>
              <a:endParaRPr sz="1800"/>
            </a:p>
          </p:txBody>
        </p:sp>
      </p:grpSp>
      <p:sp>
        <p:nvSpPr>
          <p:cNvPr id="1784" name="Google Shape;1784;p249"/>
          <p:cNvSpPr txBox="1"/>
          <p:nvPr/>
        </p:nvSpPr>
        <p:spPr>
          <a:xfrm>
            <a:off x="2400263" y="3211500"/>
            <a:ext cx="3518400" cy="9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Execute</a:t>
            </a:r>
            <a:r>
              <a:rPr lang="en"/>
              <a:t> the tests to make sure the application does what we expect:</a:t>
            </a:r>
            <a:endParaRPr/>
          </a:p>
          <a:p>
            <a:pPr indent="0" lvl="0" marL="0" rtl="0" algn="l">
              <a:spcBef>
                <a:spcPts val="0"/>
              </a:spcBef>
              <a:spcAft>
                <a:spcPts val="0"/>
              </a:spcAft>
              <a:buNone/>
            </a:pPr>
            <a:r>
              <a:rPr lang="en">
                <a:latin typeface="Courier New"/>
                <a:ea typeface="Courier New"/>
                <a:cs typeface="Courier New"/>
                <a:sym typeface="Courier New"/>
              </a:rPr>
              <a:t>Finished in 0.3s, 1 assertion</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0 failures, 0 errors</a:t>
            </a:r>
            <a:endParaRPr>
              <a:latin typeface="Courier New"/>
              <a:ea typeface="Courier New"/>
              <a:cs typeface="Courier New"/>
              <a:sym typeface="Courier New"/>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5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0" name="Google Shape;1790;p25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2/</a:t>
            </a:r>
            <a:r>
              <a:rPr lang="en"/>
              <a:t> Continuous Integration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251"/>
          <p:cNvSpPr txBox="1"/>
          <p:nvPr>
            <p:ph type="ctrTitle"/>
          </p:nvPr>
        </p:nvSpPr>
        <p:spPr>
          <a:xfrm>
            <a:off x="712850" y="857877"/>
            <a:ext cx="7386600" cy="9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Making sure the different parts go together, each step of the way</a:t>
            </a:r>
            <a:endParaRPr sz="2400"/>
          </a:p>
        </p:txBody>
      </p:sp>
      <p:sp>
        <p:nvSpPr>
          <p:cNvPr id="1796" name="Google Shape;1796;p251"/>
          <p:cNvSpPr txBox="1"/>
          <p:nvPr>
            <p:ph type="ctrTitle"/>
          </p:nvPr>
        </p:nvSpPr>
        <p:spPr>
          <a:xfrm>
            <a:off x="712850" y="1800175"/>
            <a:ext cx="7386600" cy="26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2400">
                <a:solidFill>
                  <a:srgbClr val="046B99"/>
                </a:solidFill>
              </a:rPr>
              <a:t>Continuous integration is taking each change, as it happens, and checking whether it breaks the product. This way the team knows quickly, as soon as a change is made, rather than days or weeks later.</a:t>
            </a:r>
            <a:endParaRPr sz="24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0" name="Shape 1800"/>
        <p:cNvGrpSpPr/>
        <p:nvPr/>
      </p:nvGrpSpPr>
      <p:grpSpPr>
        <a:xfrm>
          <a:off x="0" y="0"/>
          <a:ext cx="0" cy="0"/>
          <a:chOff x="0" y="0"/>
          <a:chExt cx="0" cy="0"/>
        </a:xfrm>
      </p:grpSpPr>
      <p:sp>
        <p:nvSpPr>
          <p:cNvPr id="1801" name="Google Shape;1801;p252"/>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From many, one</a:t>
            </a:r>
            <a:endParaRPr>
              <a:solidFill>
                <a:srgbClr val="1C304A"/>
              </a:solidFill>
            </a:endParaRPr>
          </a:p>
        </p:txBody>
      </p:sp>
      <p:sp>
        <p:nvSpPr>
          <p:cNvPr id="1802" name="Google Shape;1802;p252"/>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03" name="Google Shape;1803;p252"/>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7" name="Shape 1807"/>
        <p:cNvGrpSpPr/>
        <p:nvPr/>
      </p:nvGrpSpPr>
      <p:grpSpPr>
        <a:xfrm>
          <a:off x="0" y="0"/>
          <a:ext cx="0" cy="0"/>
          <a:chOff x="0" y="0"/>
          <a:chExt cx="0" cy="0"/>
        </a:xfrm>
      </p:grpSpPr>
      <p:sp>
        <p:nvSpPr>
          <p:cNvPr id="1808" name="Google Shape;1808;p253"/>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C304A"/>
                </a:solidFill>
              </a:rPr>
              <a:t>From many, one</a:t>
            </a:r>
            <a:endParaRPr>
              <a:solidFill>
                <a:srgbClr val="1C304A"/>
              </a:solidFill>
            </a:endParaRPr>
          </a:p>
        </p:txBody>
      </p:sp>
      <p:sp>
        <p:nvSpPr>
          <p:cNvPr id="1809" name="Google Shape;1809;p253"/>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10" name="Google Shape;1810;p253"/>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1811" name="Google Shape;1811;p253"/>
          <p:cNvCxnSpPr>
            <a:stCxn id="1809" idx="5"/>
            <a:endCxn id="1810"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sp>
        <p:nvSpPr>
          <p:cNvPr id="1812" name="Google Shape;1812;p253"/>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sp>
        <p:nvSpPr>
          <p:cNvPr id="1813" name="Google Shape;1813;p253"/>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17" name="Shape 1817"/>
        <p:cNvGrpSpPr/>
        <p:nvPr/>
      </p:nvGrpSpPr>
      <p:grpSpPr>
        <a:xfrm>
          <a:off x="0" y="0"/>
          <a:ext cx="0" cy="0"/>
          <a:chOff x="0" y="0"/>
          <a:chExt cx="0" cy="0"/>
        </a:xfrm>
      </p:grpSpPr>
      <p:sp>
        <p:nvSpPr>
          <p:cNvPr id="1818" name="Google Shape;1818;p254"/>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From many, one</a:t>
            </a:r>
            <a:endParaRPr>
              <a:solidFill>
                <a:srgbClr val="1C304A"/>
              </a:solidFill>
            </a:endParaRPr>
          </a:p>
        </p:txBody>
      </p:sp>
      <p:sp>
        <p:nvSpPr>
          <p:cNvPr id="1819" name="Google Shape;1819;p254"/>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20" name="Google Shape;1820;p254"/>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21" name="Google Shape;1821;p254"/>
          <p:cNvSpPr/>
          <p:nvPr/>
        </p:nvSpPr>
        <p:spPr>
          <a:xfrm>
            <a:off x="30264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22" name="Google Shape;1822;p254"/>
          <p:cNvSpPr/>
          <p:nvPr/>
        </p:nvSpPr>
        <p:spPr>
          <a:xfrm>
            <a:off x="30264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1823" name="Google Shape;1823;p254"/>
          <p:cNvCxnSpPr>
            <a:stCxn id="1819" idx="5"/>
            <a:endCxn id="1820"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1824" name="Google Shape;1824;p254"/>
          <p:cNvCxnSpPr>
            <a:stCxn id="1820" idx="5"/>
            <a:endCxn id="1821" idx="1"/>
          </p:cNvCxnSpPr>
          <p:nvPr/>
        </p:nvCxnSpPr>
        <p:spPr>
          <a:xfrm>
            <a:off x="2604020" y="234243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1825" name="Google Shape;1825;p254"/>
          <p:cNvCxnSpPr>
            <a:stCxn id="1820" idx="5"/>
            <a:endCxn id="1822" idx="1"/>
          </p:cNvCxnSpPr>
          <p:nvPr/>
        </p:nvCxnSpPr>
        <p:spPr>
          <a:xfrm>
            <a:off x="2604020" y="2342433"/>
            <a:ext cx="464400" cy="1123800"/>
          </a:xfrm>
          <a:prstGeom prst="straightConnector1">
            <a:avLst/>
          </a:prstGeom>
          <a:noFill/>
          <a:ln cap="flat" cmpd="sng" w="19050">
            <a:solidFill>
              <a:schemeClr val="dk2"/>
            </a:solidFill>
            <a:prstDash val="solid"/>
            <a:round/>
            <a:headEnd len="med" w="med" type="none"/>
            <a:tailEnd len="med" w="med" type="triangle"/>
          </a:ln>
        </p:spPr>
      </p:cxnSp>
      <p:sp>
        <p:nvSpPr>
          <p:cNvPr id="1826" name="Google Shape;1826;p254"/>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sp>
        <p:nvSpPr>
          <p:cNvPr id="1827" name="Google Shape;1827;p254"/>
          <p:cNvSpPr txBox="1"/>
          <p:nvPr/>
        </p:nvSpPr>
        <p:spPr>
          <a:xfrm>
            <a:off x="861125" y="27222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2</a:t>
            </a:r>
            <a:endParaRPr/>
          </a:p>
        </p:txBody>
      </p:sp>
      <p:sp>
        <p:nvSpPr>
          <p:cNvPr id="1828" name="Google Shape;1828;p254"/>
          <p:cNvSpPr txBox="1"/>
          <p:nvPr/>
        </p:nvSpPr>
        <p:spPr>
          <a:xfrm>
            <a:off x="861125" y="33874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3</a:t>
            </a:r>
            <a:endParaRPr/>
          </a:p>
        </p:txBody>
      </p:sp>
      <p:sp>
        <p:nvSpPr>
          <p:cNvPr id="1829" name="Google Shape;1829;p254"/>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3" name="Shape 1833"/>
        <p:cNvGrpSpPr/>
        <p:nvPr/>
      </p:nvGrpSpPr>
      <p:grpSpPr>
        <a:xfrm>
          <a:off x="0" y="0"/>
          <a:ext cx="0" cy="0"/>
          <a:chOff x="0" y="0"/>
          <a:chExt cx="0" cy="0"/>
        </a:xfrm>
      </p:grpSpPr>
      <p:sp>
        <p:nvSpPr>
          <p:cNvPr id="1834" name="Google Shape;1834;p255"/>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From many, one</a:t>
            </a:r>
            <a:endParaRPr>
              <a:solidFill>
                <a:srgbClr val="1C304A"/>
              </a:solidFill>
            </a:endParaRPr>
          </a:p>
        </p:txBody>
      </p:sp>
      <p:sp>
        <p:nvSpPr>
          <p:cNvPr id="1835" name="Google Shape;1835;p255"/>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36" name="Google Shape;1836;p255"/>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37" name="Google Shape;1837;p255"/>
          <p:cNvSpPr/>
          <p:nvPr/>
        </p:nvSpPr>
        <p:spPr>
          <a:xfrm>
            <a:off x="30264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38" name="Google Shape;1838;p255"/>
          <p:cNvSpPr/>
          <p:nvPr/>
        </p:nvSpPr>
        <p:spPr>
          <a:xfrm>
            <a:off x="30264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39" name="Google Shape;1839;p255"/>
          <p:cNvSpPr/>
          <p:nvPr/>
        </p:nvSpPr>
        <p:spPr>
          <a:xfrm>
            <a:off x="36926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40" name="Google Shape;1840;p255"/>
          <p:cNvSpPr/>
          <p:nvPr/>
        </p:nvSpPr>
        <p:spPr>
          <a:xfrm>
            <a:off x="36926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1841" name="Google Shape;1841;p255"/>
          <p:cNvCxnSpPr>
            <a:stCxn id="1836" idx="6"/>
            <a:endCxn id="1840" idx="2"/>
          </p:cNvCxnSpPr>
          <p:nvPr/>
        </p:nvCxnSpPr>
        <p:spPr>
          <a:xfrm>
            <a:off x="2645845" y="2239125"/>
            <a:ext cx="1046700" cy="0"/>
          </a:xfrm>
          <a:prstGeom prst="straightConnector1">
            <a:avLst/>
          </a:prstGeom>
          <a:noFill/>
          <a:ln cap="flat" cmpd="sng" w="19050">
            <a:solidFill>
              <a:schemeClr val="dk2"/>
            </a:solidFill>
            <a:prstDash val="solid"/>
            <a:round/>
            <a:headEnd len="med" w="med" type="none"/>
            <a:tailEnd len="med" w="med" type="triangle"/>
          </a:ln>
        </p:spPr>
      </p:cxnSp>
      <p:cxnSp>
        <p:nvCxnSpPr>
          <p:cNvPr id="1842" name="Google Shape;1842;p255"/>
          <p:cNvCxnSpPr>
            <a:stCxn id="1837" idx="6"/>
            <a:endCxn id="1839" idx="2"/>
          </p:cNvCxnSpPr>
          <p:nvPr/>
        </p:nvCxnSpPr>
        <p:spPr>
          <a:xfrm>
            <a:off x="3312045" y="2904375"/>
            <a:ext cx="380700" cy="0"/>
          </a:xfrm>
          <a:prstGeom prst="straightConnector1">
            <a:avLst/>
          </a:prstGeom>
          <a:noFill/>
          <a:ln cap="flat" cmpd="sng" w="19050">
            <a:solidFill>
              <a:schemeClr val="dk2"/>
            </a:solidFill>
            <a:prstDash val="solid"/>
            <a:round/>
            <a:headEnd len="med" w="med" type="none"/>
            <a:tailEnd len="med" w="med" type="triangle"/>
          </a:ln>
        </p:spPr>
      </p:cxnSp>
      <p:cxnSp>
        <p:nvCxnSpPr>
          <p:cNvPr id="1843" name="Google Shape;1843;p255"/>
          <p:cNvCxnSpPr>
            <a:stCxn id="1835" idx="5"/>
            <a:endCxn id="1836"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1844" name="Google Shape;1844;p255"/>
          <p:cNvCxnSpPr>
            <a:stCxn id="1836" idx="5"/>
            <a:endCxn id="1837" idx="1"/>
          </p:cNvCxnSpPr>
          <p:nvPr/>
        </p:nvCxnSpPr>
        <p:spPr>
          <a:xfrm>
            <a:off x="2604020" y="234243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1845" name="Google Shape;1845;p255"/>
          <p:cNvCxnSpPr>
            <a:stCxn id="1836" idx="5"/>
            <a:endCxn id="1838" idx="1"/>
          </p:cNvCxnSpPr>
          <p:nvPr/>
        </p:nvCxnSpPr>
        <p:spPr>
          <a:xfrm>
            <a:off x="2604020" y="2342433"/>
            <a:ext cx="464400" cy="1123800"/>
          </a:xfrm>
          <a:prstGeom prst="straightConnector1">
            <a:avLst/>
          </a:prstGeom>
          <a:noFill/>
          <a:ln cap="flat" cmpd="sng" w="19050">
            <a:solidFill>
              <a:schemeClr val="dk2"/>
            </a:solidFill>
            <a:prstDash val="solid"/>
            <a:round/>
            <a:headEnd len="med" w="med" type="none"/>
            <a:tailEnd len="med" w="med" type="triangle"/>
          </a:ln>
        </p:spPr>
      </p:cxnSp>
      <p:sp>
        <p:nvSpPr>
          <p:cNvPr id="1846" name="Google Shape;1846;p255"/>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sp>
        <p:nvSpPr>
          <p:cNvPr id="1847" name="Google Shape;1847;p255"/>
          <p:cNvSpPr txBox="1"/>
          <p:nvPr/>
        </p:nvSpPr>
        <p:spPr>
          <a:xfrm>
            <a:off x="861125" y="27222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2</a:t>
            </a:r>
            <a:endParaRPr/>
          </a:p>
        </p:txBody>
      </p:sp>
      <p:sp>
        <p:nvSpPr>
          <p:cNvPr id="1848" name="Google Shape;1848;p255"/>
          <p:cNvSpPr txBox="1"/>
          <p:nvPr/>
        </p:nvSpPr>
        <p:spPr>
          <a:xfrm>
            <a:off x="861125" y="33874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3</a:t>
            </a:r>
            <a:endParaRPr/>
          </a:p>
        </p:txBody>
      </p:sp>
      <p:sp>
        <p:nvSpPr>
          <p:cNvPr id="1849" name="Google Shape;1849;p255"/>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75"/>
          <p:cNvSpPr txBox="1"/>
          <p:nvPr>
            <p:ph idx="4294967295" type="ctrTitle"/>
          </p:nvPr>
        </p:nvSpPr>
        <p:spPr>
          <a:xfrm>
            <a:off x="442650" y="668675"/>
            <a:ext cx="3807900" cy="3806100"/>
          </a:xfrm>
          <a:prstGeom prst="rect">
            <a:avLst/>
          </a:prstGeom>
        </p:spPr>
        <p:txBody>
          <a:bodyPr anchorCtr="0" anchor="ctr" bIns="91425" lIns="91425" spcFirstLastPara="1" rIns="91425" wrap="square" tIns="91425">
            <a:noAutofit/>
          </a:bodyPr>
          <a:lstStyle/>
          <a:p>
            <a:pPr indent="0" lvl="0" marL="0" rtl="0" algn="l">
              <a:lnSpc>
                <a:spcPct val="125000"/>
              </a:lnSpc>
              <a:spcBef>
                <a:spcPts val="0"/>
              </a:spcBef>
              <a:spcAft>
                <a:spcPts val="0"/>
              </a:spcAft>
              <a:buNone/>
            </a:pPr>
            <a:r>
              <a:rPr b="1" lang="en" sz="3000">
                <a:solidFill>
                  <a:srgbClr val="00CFFF"/>
                </a:solidFill>
              </a:rPr>
              <a:t>We help agencies build, buy, and share the best </a:t>
            </a:r>
            <a:r>
              <a:rPr b="1" lang="en" sz="3000">
                <a:solidFill>
                  <a:srgbClr val="FFFFFF"/>
                </a:solidFill>
              </a:rPr>
              <a:t>digital government</a:t>
            </a:r>
            <a:r>
              <a:rPr b="1" lang="en" sz="3000">
                <a:solidFill>
                  <a:srgbClr val="00CFFF"/>
                </a:solidFill>
              </a:rPr>
              <a:t> services available.</a:t>
            </a:r>
            <a:endParaRPr b="1" sz="3000">
              <a:solidFill>
                <a:srgbClr val="00CFFF"/>
              </a:solidFill>
            </a:endParaRPr>
          </a:p>
        </p:txBody>
      </p:sp>
      <p:pic>
        <p:nvPicPr>
          <p:cNvPr id="1048" name="Google Shape;1048;p175"/>
          <p:cNvPicPr preferRelativeResize="0"/>
          <p:nvPr/>
        </p:nvPicPr>
        <p:blipFill rotWithShape="1">
          <a:blip r:embed="rId3">
            <a:alphaModFix/>
          </a:blip>
          <a:srcRect b="9246" l="10417" r="10123" t="11720"/>
          <a:stretch/>
        </p:blipFill>
        <p:spPr>
          <a:xfrm>
            <a:off x="4462900" y="1327725"/>
            <a:ext cx="4588800" cy="25686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3" name="Shape 1853"/>
        <p:cNvGrpSpPr/>
        <p:nvPr/>
      </p:nvGrpSpPr>
      <p:grpSpPr>
        <a:xfrm>
          <a:off x="0" y="0"/>
          <a:ext cx="0" cy="0"/>
          <a:chOff x="0" y="0"/>
          <a:chExt cx="0" cy="0"/>
        </a:xfrm>
      </p:grpSpPr>
      <p:sp>
        <p:nvSpPr>
          <p:cNvPr id="1854" name="Google Shape;1854;p256"/>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From many, one</a:t>
            </a:r>
            <a:endParaRPr>
              <a:solidFill>
                <a:srgbClr val="1C304A"/>
              </a:solidFill>
            </a:endParaRPr>
          </a:p>
        </p:txBody>
      </p:sp>
      <p:sp>
        <p:nvSpPr>
          <p:cNvPr id="1855" name="Google Shape;1855;p256"/>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56" name="Google Shape;1856;p256"/>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57" name="Google Shape;1857;p256"/>
          <p:cNvSpPr/>
          <p:nvPr/>
        </p:nvSpPr>
        <p:spPr>
          <a:xfrm>
            <a:off x="30264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58" name="Google Shape;1858;p256"/>
          <p:cNvSpPr/>
          <p:nvPr/>
        </p:nvSpPr>
        <p:spPr>
          <a:xfrm>
            <a:off x="30264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59" name="Google Shape;1859;p256"/>
          <p:cNvSpPr/>
          <p:nvPr/>
        </p:nvSpPr>
        <p:spPr>
          <a:xfrm>
            <a:off x="36926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60" name="Google Shape;1860;p256"/>
          <p:cNvSpPr/>
          <p:nvPr/>
        </p:nvSpPr>
        <p:spPr>
          <a:xfrm>
            <a:off x="36926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61" name="Google Shape;1861;p256"/>
          <p:cNvSpPr/>
          <p:nvPr/>
        </p:nvSpPr>
        <p:spPr>
          <a:xfrm>
            <a:off x="43588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62" name="Google Shape;1862;p256"/>
          <p:cNvSpPr/>
          <p:nvPr/>
        </p:nvSpPr>
        <p:spPr>
          <a:xfrm>
            <a:off x="43588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1863" name="Google Shape;1863;p256"/>
          <p:cNvCxnSpPr>
            <a:stCxn id="1856" idx="6"/>
            <a:endCxn id="1860" idx="2"/>
          </p:cNvCxnSpPr>
          <p:nvPr/>
        </p:nvCxnSpPr>
        <p:spPr>
          <a:xfrm>
            <a:off x="2645845" y="2239125"/>
            <a:ext cx="1046700" cy="0"/>
          </a:xfrm>
          <a:prstGeom prst="straightConnector1">
            <a:avLst/>
          </a:prstGeom>
          <a:noFill/>
          <a:ln cap="flat" cmpd="sng" w="19050">
            <a:solidFill>
              <a:schemeClr val="dk2"/>
            </a:solidFill>
            <a:prstDash val="solid"/>
            <a:round/>
            <a:headEnd len="med" w="med" type="none"/>
            <a:tailEnd len="med" w="med" type="triangle"/>
          </a:ln>
        </p:spPr>
      </p:cxnSp>
      <p:cxnSp>
        <p:nvCxnSpPr>
          <p:cNvPr id="1864" name="Google Shape;1864;p256"/>
          <p:cNvCxnSpPr>
            <a:stCxn id="1860" idx="6"/>
            <a:endCxn id="1862" idx="2"/>
          </p:cNvCxnSpPr>
          <p:nvPr/>
        </p:nvCxnSpPr>
        <p:spPr>
          <a:xfrm>
            <a:off x="3978245" y="2239125"/>
            <a:ext cx="380700" cy="0"/>
          </a:xfrm>
          <a:prstGeom prst="straightConnector1">
            <a:avLst/>
          </a:prstGeom>
          <a:noFill/>
          <a:ln cap="flat" cmpd="sng" w="19050">
            <a:solidFill>
              <a:schemeClr val="dk2"/>
            </a:solidFill>
            <a:prstDash val="solid"/>
            <a:round/>
            <a:headEnd len="med" w="med" type="none"/>
            <a:tailEnd len="med" w="med" type="triangle"/>
          </a:ln>
        </p:spPr>
      </p:cxnSp>
      <p:cxnSp>
        <p:nvCxnSpPr>
          <p:cNvPr id="1865" name="Google Shape;1865;p256"/>
          <p:cNvCxnSpPr>
            <a:stCxn id="1857" idx="6"/>
            <a:endCxn id="1859" idx="2"/>
          </p:cNvCxnSpPr>
          <p:nvPr/>
        </p:nvCxnSpPr>
        <p:spPr>
          <a:xfrm>
            <a:off x="3312045" y="2904375"/>
            <a:ext cx="380700" cy="0"/>
          </a:xfrm>
          <a:prstGeom prst="straightConnector1">
            <a:avLst/>
          </a:prstGeom>
          <a:noFill/>
          <a:ln cap="flat" cmpd="sng" w="19050">
            <a:solidFill>
              <a:schemeClr val="dk2"/>
            </a:solidFill>
            <a:prstDash val="solid"/>
            <a:round/>
            <a:headEnd len="med" w="med" type="none"/>
            <a:tailEnd len="med" w="med" type="triangle"/>
          </a:ln>
        </p:spPr>
      </p:cxnSp>
      <p:cxnSp>
        <p:nvCxnSpPr>
          <p:cNvPr id="1866" name="Google Shape;1866;p256"/>
          <p:cNvCxnSpPr>
            <a:stCxn id="1858" idx="6"/>
            <a:endCxn id="1861" idx="2"/>
          </p:cNvCxnSpPr>
          <p:nvPr/>
        </p:nvCxnSpPr>
        <p:spPr>
          <a:xfrm>
            <a:off x="3312045" y="3569625"/>
            <a:ext cx="1046700" cy="0"/>
          </a:xfrm>
          <a:prstGeom prst="straightConnector1">
            <a:avLst/>
          </a:prstGeom>
          <a:noFill/>
          <a:ln cap="flat" cmpd="sng" w="19050">
            <a:solidFill>
              <a:schemeClr val="dk2"/>
            </a:solidFill>
            <a:prstDash val="solid"/>
            <a:round/>
            <a:headEnd len="med" w="med" type="none"/>
            <a:tailEnd len="med" w="med" type="triangle"/>
          </a:ln>
        </p:spPr>
      </p:cxnSp>
      <p:cxnSp>
        <p:nvCxnSpPr>
          <p:cNvPr id="1867" name="Google Shape;1867;p256"/>
          <p:cNvCxnSpPr>
            <a:stCxn id="1855" idx="5"/>
            <a:endCxn id="1856"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1868" name="Google Shape;1868;p256"/>
          <p:cNvCxnSpPr>
            <a:stCxn id="1856" idx="5"/>
            <a:endCxn id="1857" idx="1"/>
          </p:cNvCxnSpPr>
          <p:nvPr/>
        </p:nvCxnSpPr>
        <p:spPr>
          <a:xfrm>
            <a:off x="2604020" y="234243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1869" name="Google Shape;1869;p256"/>
          <p:cNvCxnSpPr>
            <a:stCxn id="1856" idx="5"/>
            <a:endCxn id="1858" idx="1"/>
          </p:cNvCxnSpPr>
          <p:nvPr/>
        </p:nvCxnSpPr>
        <p:spPr>
          <a:xfrm>
            <a:off x="2604020" y="2342433"/>
            <a:ext cx="464400" cy="1123800"/>
          </a:xfrm>
          <a:prstGeom prst="straightConnector1">
            <a:avLst/>
          </a:prstGeom>
          <a:noFill/>
          <a:ln cap="flat" cmpd="sng" w="19050">
            <a:solidFill>
              <a:schemeClr val="dk2"/>
            </a:solidFill>
            <a:prstDash val="solid"/>
            <a:round/>
            <a:headEnd len="med" w="med" type="none"/>
            <a:tailEnd len="med" w="med" type="triangle"/>
          </a:ln>
        </p:spPr>
      </p:cxnSp>
      <p:sp>
        <p:nvSpPr>
          <p:cNvPr id="1870" name="Google Shape;1870;p256"/>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sp>
        <p:nvSpPr>
          <p:cNvPr id="1871" name="Google Shape;1871;p256"/>
          <p:cNvSpPr txBox="1"/>
          <p:nvPr/>
        </p:nvSpPr>
        <p:spPr>
          <a:xfrm>
            <a:off x="861125" y="27222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2</a:t>
            </a:r>
            <a:endParaRPr/>
          </a:p>
        </p:txBody>
      </p:sp>
      <p:sp>
        <p:nvSpPr>
          <p:cNvPr id="1872" name="Google Shape;1872;p256"/>
          <p:cNvSpPr txBox="1"/>
          <p:nvPr/>
        </p:nvSpPr>
        <p:spPr>
          <a:xfrm>
            <a:off x="861125" y="33874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3</a:t>
            </a:r>
            <a:endParaRPr/>
          </a:p>
        </p:txBody>
      </p:sp>
      <p:sp>
        <p:nvSpPr>
          <p:cNvPr id="1873" name="Google Shape;1873;p256"/>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7" name="Shape 1877"/>
        <p:cNvGrpSpPr/>
        <p:nvPr/>
      </p:nvGrpSpPr>
      <p:grpSpPr>
        <a:xfrm>
          <a:off x="0" y="0"/>
          <a:ext cx="0" cy="0"/>
          <a:chOff x="0" y="0"/>
          <a:chExt cx="0" cy="0"/>
        </a:xfrm>
      </p:grpSpPr>
      <p:sp>
        <p:nvSpPr>
          <p:cNvPr id="1878" name="Google Shape;1878;p257"/>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From many, one</a:t>
            </a:r>
            <a:endParaRPr>
              <a:solidFill>
                <a:srgbClr val="1C304A"/>
              </a:solidFill>
            </a:endParaRPr>
          </a:p>
        </p:txBody>
      </p:sp>
      <p:sp>
        <p:nvSpPr>
          <p:cNvPr id="1879" name="Google Shape;1879;p257"/>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80" name="Google Shape;1880;p257"/>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81" name="Google Shape;1881;p257"/>
          <p:cNvSpPr/>
          <p:nvPr/>
        </p:nvSpPr>
        <p:spPr>
          <a:xfrm>
            <a:off x="30264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82" name="Google Shape;1882;p257"/>
          <p:cNvSpPr/>
          <p:nvPr/>
        </p:nvSpPr>
        <p:spPr>
          <a:xfrm>
            <a:off x="30264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83" name="Google Shape;1883;p257"/>
          <p:cNvSpPr/>
          <p:nvPr/>
        </p:nvSpPr>
        <p:spPr>
          <a:xfrm>
            <a:off x="36926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84" name="Google Shape;1884;p257"/>
          <p:cNvSpPr/>
          <p:nvPr/>
        </p:nvSpPr>
        <p:spPr>
          <a:xfrm>
            <a:off x="36926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85" name="Google Shape;1885;p257"/>
          <p:cNvSpPr/>
          <p:nvPr/>
        </p:nvSpPr>
        <p:spPr>
          <a:xfrm>
            <a:off x="43588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86" name="Google Shape;1886;p257"/>
          <p:cNvSpPr/>
          <p:nvPr/>
        </p:nvSpPr>
        <p:spPr>
          <a:xfrm>
            <a:off x="43588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87" name="Google Shape;1887;p257"/>
          <p:cNvSpPr/>
          <p:nvPr/>
        </p:nvSpPr>
        <p:spPr>
          <a:xfrm>
            <a:off x="50250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88" name="Google Shape;1888;p257"/>
          <p:cNvSpPr/>
          <p:nvPr/>
        </p:nvSpPr>
        <p:spPr>
          <a:xfrm>
            <a:off x="50250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889" name="Google Shape;1889;p257"/>
          <p:cNvSpPr/>
          <p:nvPr/>
        </p:nvSpPr>
        <p:spPr>
          <a:xfrm>
            <a:off x="50250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1890" name="Google Shape;1890;p257"/>
          <p:cNvCxnSpPr>
            <a:stCxn id="1880" idx="6"/>
            <a:endCxn id="1884" idx="2"/>
          </p:cNvCxnSpPr>
          <p:nvPr/>
        </p:nvCxnSpPr>
        <p:spPr>
          <a:xfrm>
            <a:off x="2645845" y="2239125"/>
            <a:ext cx="1046700" cy="0"/>
          </a:xfrm>
          <a:prstGeom prst="straightConnector1">
            <a:avLst/>
          </a:prstGeom>
          <a:noFill/>
          <a:ln cap="flat" cmpd="sng" w="19050">
            <a:solidFill>
              <a:schemeClr val="dk2"/>
            </a:solidFill>
            <a:prstDash val="solid"/>
            <a:round/>
            <a:headEnd len="med" w="med" type="none"/>
            <a:tailEnd len="med" w="med" type="triangle"/>
          </a:ln>
        </p:spPr>
      </p:cxnSp>
      <p:cxnSp>
        <p:nvCxnSpPr>
          <p:cNvPr id="1891" name="Google Shape;1891;p257"/>
          <p:cNvCxnSpPr>
            <a:stCxn id="1884" idx="6"/>
            <a:endCxn id="1886" idx="2"/>
          </p:cNvCxnSpPr>
          <p:nvPr/>
        </p:nvCxnSpPr>
        <p:spPr>
          <a:xfrm>
            <a:off x="3978245" y="2239125"/>
            <a:ext cx="380700" cy="0"/>
          </a:xfrm>
          <a:prstGeom prst="straightConnector1">
            <a:avLst/>
          </a:prstGeom>
          <a:noFill/>
          <a:ln cap="flat" cmpd="sng" w="19050">
            <a:solidFill>
              <a:schemeClr val="dk2"/>
            </a:solidFill>
            <a:prstDash val="solid"/>
            <a:round/>
            <a:headEnd len="med" w="med" type="none"/>
            <a:tailEnd len="med" w="med" type="triangle"/>
          </a:ln>
        </p:spPr>
      </p:cxnSp>
      <p:cxnSp>
        <p:nvCxnSpPr>
          <p:cNvPr id="1892" name="Google Shape;1892;p257"/>
          <p:cNvCxnSpPr>
            <a:stCxn id="1886" idx="6"/>
            <a:endCxn id="1888" idx="2"/>
          </p:cNvCxnSpPr>
          <p:nvPr/>
        </p:nvCxnSpPr>
        <p:spPr>
          <a:xfrm>
            <a:off x="4644445" y="2239125"/>
            <a:ext cx="380700" cy="0"/>
          </a:xfrm>
          <a:prstGeom prst="straightConnector1">
            <a:avLst/>
          </a:prstGeom>
          <a:noFill/>
          <a:ln cap="flat" cmpd="sng" w="19050">
            <a:solidFill>
              <a:schemeClr val="dk2"/>
            </a:solidFill>
            <a:prstDash val="solid"/>
            <a:round/>
            <a:headEnd len="med" w="med" type="none"/>
            <a:tailEnd len="med" w="med" type="triangle"/>
          </a:ln>
        </p:spPr>
      </p:cxnSp>
      <p:cxnSp>
        <p:nvCxnSpPr>
          <p:cNvPr id="1893" name="Google Shape;1893;p257"/>
          <p:cNvCxnSpPr>
            <a:stCxn id="1881" idx="6"/>
            <a:endCxn id="1883" idx="2"/>
          </p:cNvCxnSpPr>
          <p:nvPr/>
        </p:nvCxnSpPr>
        <p:spPr>
          <a:xfrm>
            <a:off x="3312045" y="2904375"/>
            <a:ext cx="380700" cy="0"/>
          </a:xfrm>
          <a:prstGeom prst="straightConnector1">
            <a:avLst/>
          </a:prstGeom>
          <a:noFill/>
          <a:ln cap="flat" cmpd="sng" w="19050">
            <a:solidFill>
              <a:schemeClr val="dk2"/>
            </a:solidFill>
            <a:prstDash val="solid"/>
            <a:round/>
            <a:headEnd len="med" w="med" type="none"/>
            <a:tailEnd len="med" w="med" type="triangle"/>
          </a:ln>
        </p:spPr>
      </p:cxnSp>
      <p:cxnSp>
        <p:nvCxnSpPr>
          <p:cNvPr id="1894" name="Google Shape;1894;p257"/>
          <p:cNvCxnSpPr>
            <a:stCxn id="1883" idx="6"/>
            <a:endCxn id="1887" idx="2"/>
          </p:cNvCxnSpPr>
          <p:nvPr/>
        </p:nvCxnSpPr>
        <p:spPr>
          <a:xfrm>
            <a:off x="3978245" y="2904375"/>
            <a:ext cx="1046700" cy="0"/>
          </a:xfrm>
          <a:prstGeom prst="straightConnector1">
            <a:avLst/>
          </a:prstGeom>
          <a:noFill/>
          <a:ln cap="flat" cmpd="sng" w="19050">
            <a:solidFill>
              <a:schemeClr val="dk2"/>
            </a:solidFill>
            <a:prstDash val="solid"/>
            <a:round/>
            <a:headEnd len="med" w="med" type="none"/>
            <a:tailEnd len="med" w="med" type="triangle"/>
          </a:ln>
        </p:spPr>
      </p:cxnSp>
      <p:cxnSp>
        <p:nvCxnSpPr>
          <p:cNvPr id="1895" name="Google Shape;1895;p257"/>
          <p:cNvCxnSpPr>
            <a:stCxn id="1882" idx="6"/>
            <a:endCxn id="1885" idx="2"/>
          </p:cNvCxnSpPr>
          <p:nvPr/>
        </p:nvCxnSpPr>
        <p:spPr>
          <a:xfrm>
            <a:off x="3312045" y="3569625"/>
            <a:ext cx="1046700" cy="0"/>
          </a:xfrm>
          <a:prstGeom prst="straightConnector1">
            <a:avLst/>
          </a:prstGeom>
          <a:noFill/>
          <a:ln cap="flat" cmpd="sng" w="19050">
            <a:solidFill>
              <a:schemeClr val="dk2"/>
            </a:solidFill>
            <a:prstDash val="solid"/>
            <a:round/>
            <a:headEnd len="med" w="med" type="none"/>
            <a:tailEnd len="med" w="med" type="triangle"/>
          </a:ln>
        </p:spPr>
      </p:cxnSp>
      <p:cxnSp>
        <p:nvCxnSpPr>
          <p:cNvPr id="1896" name="Google Shape;1896;p257"/>
          <p:cNvCxnSpPr>
            <a:stCxn id="1885" idx="6"/>
            <a:endCxn id="1889" idx="2"/>
          </p:cNvCxnSpPr>
          <p:nvPr/>
        </p:nvCxnSpPr>
        <p:spPr>
          <a:xfrm>
            <a:off x="4644445" y="3569625"/>
            <a:ext cx="380700" cy="0"/>
          </a:xfrm>
          <a:prstGeom prst="straightConnector1">
            <a:avLst/>
          </a:prstGeom>
          <a:noFill/>
          <a:ln cap="flat" cmpd="sng" w="19050">
            <a:solidFill>
              <a:schemeClr val="dk2"/>
            </a:solidFill>
            <a:prstDash val="solid"/>
            <a:round/>
            <a:headEnd len="med" w="med" type="none"/>
            <a:tailEnd len="med" w="med" type="triangle"/>
          </a:ln>
        </p:spPr>
      </p:cxnSp>
      <p:cxnSp>
        <p:nvCxnSpPr>
          <p:cNvPr id="1897" name="Google Shape;1897;p257"/>
          <p:cNvCxnSpPr>
            <a:stCxn id="1879" idx="5"/>
            <a:endCxn id="1880"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1898" name="Google Shape;1898;p257"/>
          <p:cNvCxnSpPr>
            <a:stCxn id="1880" idx="5"/>
            <a:endCxn id="1881" idx="1"/>
          </p:cNvCxnSpPr>
          <p:nvPr/>
        </p:nvCxnSpPr>
        <p:spPr>
          <a:xfrm>
            <a:off x="2604020" y="234243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1899" name="Google Shape;1899;p257"/>
          <p:cNvCxnSpPr>
            <a:stCxn id="1880" idx="5"/>
            <a:endCxn id="1882" idx="1"/>
          </p:cNvCxnSpPr>
          <p:nvPr/>
        </p:nvCxnSpPr>
        <p:spPr>
          <a:xfrm>
            <a:off x="2604020" y="2342433"/>
            <a:ext cx="464400" cy="1123800"/>
          </a:xfrm>
          <a:prstGeom prst="straightConnector1">
            <a:avLst/>
          </a:prstGeom>
          <a:noFill/>
          <a:ln cap="flat" cmpd="sng" w="19050">
            <a:solidFill>
              <a:schemeClr val="dk2"/>
            </a:solidFill>
            <a:prstDash val="solid"/>
            <a:round/>
            <a:headEnd len="med" w="med" type="none"/>
            <a:tailEnd len="med" w="med" type="triangle"/>
          </a:ln>
        </p:spPr>
      </p:cxnSp>
      <p:sp>
        <p:nvSpPr>
          <p:cNvPr id="1900" name="Google Shape;1900;p257"/>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
        <p:nvSpPr>
          <p:cNvPr id="1901" name="Google Shape;1901;p257"/>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sp>
        <p:nvSpPr>
          <p:cNvPr id="1902" name="Google Shape;1902;p257"/>
          <p:cNvSpPr txBox="1"/>
          <p:nvPr/>
        </p:nvSpPr>
        <p:spPr>
          <a:xfrm>
            <a:off x="861125" y="27222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2</a:t>
            </a:r>
            <a:endParaRPr/>
          </a:p>
        </p:txBody>
      </p:sp>
      <p:sp>
        <p:nvSpPr>
          <p:cNvPr id="1903" name="Google Shape;1903;p257"/>
          <p:cNvSpPr txBox="1"/>
          <p:nvPr/>
        </p:nvSpPr>
        <p:spPr>
          <a:xfrm>
            <a:off x="861125" y="33874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3</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07" name="Shape 1907"/>
        <p:cNvGrpSpPr/>
        <p:nvPr/>
      </p:nvGrpSpPr>
      <p:grpSpPr>
        <a:xfrm>
          <a:off x="0" y="0"/>
          <a:ext cx="0" cy="0"/>
          <a:chOff x="0" y="0"/>
          <a:chExt cx="0" cy="0"/>
        </a:xfrm>
      </p:grpSpPr>
      <p:sp>
        <p:nvSpPr>
          <p:cNvPr id="1908" name="Google Shape;1908;p258"/>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From many, one</a:t>
            </a:r>
            <a:endParaRPr>
              <a:solidFill>
                <a:srgbClr val="1C304A"/>
              </a:solidFill>
            </a:endParaRPr>
          </a:p>
        </p:txBody>
      </p:sp>
      <p:sp>
        <p:nvSpPr>
          <p:cNvPr id="1909" name="Google Shape;1909;p258"/>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10" name="Google Shape;1910;p258"/>
          <p:cNvSpPr/>
          <p:nvPr/>
        </p:nvSpPr>
        <p:spPr>
          <a:xfrm>
            <a:off x="56912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11" name="Google Shape;1911;p258"/>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12" name="Google Shape;1912;p258"/>
          <p:cNvSpPr/>
          <p:nvPr/>
        </p:nvSpPr>
        <p:spPr>
          <a:xfrm>
            <a:off x="30264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13" name="Google Shape;1913;p258"/>
          <p:cNvSpPr/>
          <p:nvPr/>
        </p:nvSpPr>
        <p:spPr>
          <a:xfrm>
            <a:off x="30264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14" name="Google Shape;1914;p258"/>
          <p:cNvSpPr/>
          <p:nvPr/>
        </p:nvSpPr>
        <p:spPr>
          <a:xfrm>
            <a:off x="36926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15" name="Google Shape;1915;p258"/>
          <p:cNvSpPr/>
          <p:nvPr/>
        </p:nvSpPr>
        <p:spPr>
          <a:xfrm>
            <a:off x="36926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16" name="Google Shape;1916;p258"/>
          <p:cNvSpPr/>
          <p:nvPr/>
        </p:nvSpPr>
        <p:spPr>
          <a:xfrm>
            <a:off x="43588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17" name="Google Shape;1917;p258"/>
          <p:cNvSpPr/>
          <p:nvPr/>
        </p:nvSpPr>
        <p:spPr>
          <a:xfrm>
            <a:off x="43588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18" name="Google Shape;1918;p258"/>
          <p:cNvSpPr/>
          <p:nvPr/>
        </p:nvSpPr>
        <p:spPr>
          <a:xfrm>
            <a:off x="50250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19" name="Google Shape;1919;p258"/>
          <p:cNvSpPr/>
          <p:nvPr/>
        </p:nvSpPr>
        <p:spPr>
          <a:xfrm>
            <a:off x="50250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20" name="Google Shape;1920;p258"/>
          <p:cNvSpPr/>
          <p:nvPr/>
        </p:nvSpPr>
        <p:spPr>
          <a:xfrm>
            <a:off x="502499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1921" name="Google Shape;1921;p258"/>
          <p:cNvCxnSpPr>
            <a:stCxn id="1909" idx="6"/>
            <a:endCxn id="1910" idx="2"/>
          </p:cNvCxnSpPr>
          <p:nvPr/>
        </p:nvCxnSpPr>
        <p:spPr>
          <a:xfrm>
            <a:off x="1979645" y="1573875"/>
            <a:ext cx="3711600" cy="0"/>
          </a:xfrm>
          <a:prstGeom prst="straightConnector1">
            <a:avLst/>
          </a:prstGeom>
          <a:noFill/>
          <a:ln cap="flat" cmpd="sng" w="19050">
            <a:solidFill>
              <a:schemeClr val="dk2"/>
            </a:solidFill>
            <a:prstDash val="solid"/>
            <a:round/>
            <a:headEnd len="med" w="med" type="none"/>
            <a:tailEnd len="med" w="med" type="triangle"/>
          </a:ln>
        </p:spPr>
      </p:cxnSp>
      <p:cxnSp>
        <p:nvCxnSpPr>
          <p:cNvPr id="1922" name="Google Shape;1922;p258"/>
          <p:cNvCxnSpPr>
            <a:stCxn id="1911" idx="6"/>
            <a:endCxn id="1915" idx="2"/>
          </p:cNvCxnSpPr>
          <p:nvPr/>
        </p:nvCxnSpPr>
        <p:spPr>
          <a:xfrm>
            <a:off x="2645845" y="2239125"/>
            <a:ext cx="1046700" cy="0"/>
          </a:xfrm>
          <a:prstGeom prst="straightConnector1">
            <a:avLst/>
          </a:prstGeom>
          <a:noFill/>
          <a:ln cap="flat" cmpd="sng" w="19050">
            <a:solidFill>
              <a:schemeClr val="dk2"/>
            </a:solidFill>
            <a:prstDash val="solid"/>
            <a:round/>
            <a:headEnd len="med" w="med" type="none"/>
            <a:tailEnd len="med" w="med" type="triangle"/>
          </a:ln>
        </p:spPr>
      </p:cxnSp>
      <p:cxnSp>
        <p:nvCxnSpPr>
          <p:cNvPr id="1923" name="Google Shape;1923;p258"/>
          <p:cNvCxnSpPr>
            <a:stCxn id="1915" idx="6"/>
            <a:endCxn id="1917" idx="2"/>
          </p:cNvCxnSpPr>
          <p:nvPr/>
        </p:nvCxnSpPr>
        <p:spPr>
          <a:xfrm>
            <a:off x="3978245" y="2239125"/>
            <a:ext cx="380700" cy="0"/>
          </a:xfrm>
          <a:prstGeom prst="straightConnector1">
            <a:avLst/>
          </a:prstGeom>
          <a:noFill/>
          <a:ln cap="flat" cmpd="sng" w="19050">
            <a:solidFill>
              <a:schemeClr val="dk2"/>
            </a:solidFill>
            <a:prstDash val="solid"/>
            <a:round/>
            <a:headEnd len="med" w="med" type="none"/>
            <a:tailEnd len="med" w="med" type="triangle"/>
          </a:ln>
        </p:spPr>
      </p:cxnSp>
      <p:cxnSp>
        <p:nvCxnSpPr>
          <p:cNvPr id="1924" name="Google Shape;1924;p258"/>
          <p:cNvCxnSpPr>
            <a:stCxn id="1917" idx="6"/>
            <a:endCxn id="1919" idx="2"/>
          </p:cNvCxnSpPr>
          <p:nvPr/>
        </p:nvCxnSpPr>
        <p:spPr>
          <a:xfrm>
            <a:off x="4644445" y="2239125"/>
            <a:ext cx="380700" cy="0"/>
          </a:xfrm>
          <a:prstGeom prst="straightConnector1">
            <a:avLst/>
          </a:prstGeom>
          <a:noFill/>
          <a:ln cap="flat" cmpd="sng" w="19050">
            <a:solidFill>
              <a:schemeClr val="dk2"/>
            </a:solidFill>
            <a:prstDash val="solid"/>
            <a:round/>
            <a:headEnd len="med" w="med" type="none"/>
            <a:tailEnd len="med" w="med" type="triangle"/>
          </a:ln>
        </p:spPr>
      </p:cxnSp>
      <p:cxnSp>
        <p:nvCxnSpPr>
          <p:cNvPr id="1925" name="Google Shape;1925;p258"/>
          <p:cNvCxnSpPr>
            <a:stCxn id="1912" idx="6"/>
            <a:endCxn id="1914" idx="2"/>
          </p:cNvCxnSpPr>
          <p:nvPr/>
        </p:nvCxnSpPr>
        <p:spPr>
          <a:xfrm>
            <a:off x="3312045" y="2904375"/>
            <a:ext cx="380700" cy="0"/>
          </a:xfrm>
          <a:prstGeom prst="straightConnector1">
            <a:avLst/>
          </a:prstGeom>
          <a:noFill/>
          <a:ln cap="flat" cmpd="sng" w="19050">
            <a:solidFill>
              <a:schemeClr val="dk2"/>
            </a:solidFill>
            <a:prstDash val="solid"/>
            <a:round/>
            <a:headEnd len="med" w="med" type="none"/>
            <a:tailEnd len="med" w="med" type="triangle"/>
          </a:ln>
        </p:spPr>
      </p:cxnSp>
      <p:cxnSp>
        <p:nvCxnSpPr>
          <p:cNvPr id="1926" name="Google Shape;1926;p258"/>
          <p:cNvCxnSpPr>
            <a:stCxn id="1914" idx="6"/>
            <a:endCxn id="1918" idx="2"/>
          </p:cNvCxnSpPr>
          <p:nvPr/>
        </p:nvCxnSpPr>
        <p:spPr>
          <a:xfrm>
            <a:off x="3978245" y="2904375"/>
            <a:ext cx="1046700" cy="0"/>
          </a:xfrm>
          <a:prstGeom prst="straightConnector1">
            <a:avLst/>
          </a:prstGeom>
          <a:noFill/>
          <a:ln cap="flat" cmpd="sng" w="19050">
            <a:solidFill>
              <a:schemeClr val="dk2"/>
            </a:solidFill>
            <a:prstDash val="solid"/>
            <a:round/>
            <a:headEnd len="med" w="med" type="none"/>
            <a:tailEnd len="med" w="med" type="triangle"/>
          </a:ln>
        </p:spPr>
      </p:cxnSp>
      <p:cxnSp>
        <p:nvCxnSpPr>
          <p:cNvPr id="1927" name="Google Shape;1927;p258"/>
          <p:cNvCxnSpPr>
            <a:stCxn id="1913" idx="6"/>
            <a:endCxn id="1916" idx="2"/>
          </p:cNvCxnSpPr>
          <p:nvPr/>
        </p:nvCxnSpPr>
        <p:spPr>
          <a:xfrm>
            <a:off x="3312045" y="3569625"/>
            <a:ext cx="1046700" cy="0"/>
          </a:xfrm>
          <a:prstGeom prst="straightConnector1">
            <a:avLst/>
          </a:prstGeom>
          <a:noFill/>
          <a:ln cap="flat" cmpd="sng" w="19050">
            <a:solidFill>
              <a:schemeClr val="dk2"/>
            </a:solidFill>
            <a:prstDash val="solid"/>
            <a:round/>
            <a:headEnd len="med" w="med" type="none"/>
            <a:tailEnd len="med" w="med" type="triangle"/>
          </a:ln>
        </p:spPr>
      </p:cxnSp>
      <p:cxnSp>
        <p:nvCxnSpPr>
          <p:cNvPr id="1928" name="Google Shape;1928;p258"/>
          <p:cNvCxnSpPr>
            <a:stCxn id="1916" idx="6"/>
            <a:endCxn id="1920" idx="2"/>
          </p:cNvCxnSpPr>
          <p:nvPr/>
        </p:nvCxnSpPr>
        <p:spPr>
          <a:xfrm>
            <a:off x="4644445" y="3569625"/>
            <a:ext cx="380700" cy="0"/>
          </a:xfrm>
          <a:prstGeom prst="straightConnector1">
            <a:avLst/>
          </a:prstGeom>
          <a:noFill/>
          <a:ln cap="flat" cmpd="sng" w="19050">
            <a:solidFill>
              <a:schemeClr val="dk2"/>
            </a:solidFill>
            <a:prstDash val="solid"/>
            <a:round/>
            <a:headEnd len="med" w="med" type="none"/>
            <a:tailEnd len="med" w="med" type="triangle"/>
          </a:ln>
        </p:spPr>
      </p:cxnSp>
      <p:cxnSp>
        <p:nvCxnSpPr>
          <p:cNvPr id="1929" name="Google Shape;1929;p258"/>
          <p:cNvCxnSpPr>
            <a:stCxn id="1909" idx="5"/>
            <a:endCxn id="1911"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1930" name="Google Shape;1930;p258"/>
          <p:cNvCxnSpPr>
            <a:stCxn id="1911" idx="5"/>
            <a:endCxn id="1912" idx="1"/>
          </p:cNvCxnSpPr>
          <p:nvPr/>
        </p:nvCxnSpPr>
        <p:spPr>
          <a:xfrm>
            <a:off x="2604020" y="234243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1931" name="Google Shape;1931;p258"/>
          <p:cNvCxnSpPr>
            <a:stCxn id="1911" idx="5"/>
            <a:endCxn id="1913" idx="1"/>
          </p:cNvCxnSpPr>
          <p:nvPr/>
        </p:nvCxnSpPr>
        <p:spPr>
          <a:xfrm>
            <a:off x="2604020" y="2342433"/>
            <a:ext cx="464400" cy="1123800"/>
          </a:xfrm>
          <a:prstGeom prst="straightConnector1">
            <a:avLst/>
          </a:prstGeom>
          <a:noFill/>
          <a:ln cap="flat" cmpd="sng" w="19050">
            <a:solidFill>
              <a:schemeClr val="dk2"/>
            </a:solidFill>
            <a:prstDash val="solid"/>
            <a:round/>
            <a:headEnd len="med" w="med" type="none"/>
            <a:tailEnd len="med" w="med" type="triangle"/>
          </a:ln>
        </p:spPr>
      </p:cxnSp>
      <p:cxnSp>
        <p:nvCxnSpPr>
          <p:cNvPr id="1932" name="Google Shape;1932;p258"/>
          <p:cNvCxnSpPr>
            <a:stCxn id="1919" idx="6"/>
            <a:endCxn id="1910" idx="3"/>
          </p:cNvCxnSpPr>
          <p:nvPr/>
        </p:nvCxnSpPr>
        <p:spPr>
          <a:xfrm flipH="1" rot="10800000">
            <a:off x="5310645" y="1677225"/>
            <a:ext cx="422400" cy="561900"/>
          </a:xfrm>
          <a:prstGeom prst="straightConnector1">
            <a:avLst/>
          </a:prstGeom>
          <a:noFill/>
          <a:ln cap="flat" cmpd="sng" w="19050">
            <a:solidFill>
              <a:schemeClr val="dk2"/>
            </a:solidFill>
            <a:prstDash val="solid"/>
            <a:round/>
            <a:headEnd len="med" w="med" type="none"/>
            <a:tailEnd len="med" w="med" type="triangle"/>
          </a:ln>
        </p:spPr>
      </p:cxnSp>
      <p:cxnSp>
        <p:nvCxnSpPr>
          <p:cNvPr id="1933" name="Google Shape;1933;p258"/>
          <p:cNvCxnSpPr>
            <a:stCxn id="1918" idx="6"/>
            <a:endCxn id="1910" idx="3"/>
          </p:cNvCxnSpPr>
          <p:nvPr/>
        </p:nvCxnSpPr>
        <p:spPr>
          <a:xfrm flipH="1" rot="10800000">
            <a:off x="5310645" y="1677075"/>
            <a:ext cx="422400" cy="1227300"/>
          </a:xfrm>
          <a:prstGeom prst="straightConnector1">
            <a:avLst/>
          </a:prstGeom>
          <a:noFill/>
          <a:ln cap="flat" cmpd="sng" w="19050">
            <a:solidFill>
              <a:schemeClr val="dk2"/>
            </a:solidFill>
            <a:prstDash val="solid"/>
            <a:round/>
            <a:headEnd len="med" w="med" type="none"/>
            <a:tailEnd len="med" w="med" type="triangle"/>
          </a:ln>
        </p:spPr>
      </p:cxnSp>
      <p:cxnSp>
        <p:nvCxnSpPr>
          <p:cNvPr id="1934" name="Google Shape;1934;p258"/>
          <p:cNvCxnSpPr>
            <a:stCxn id="1920" idx="6"/>
            <a:endCxn id="1910" idx="3"/>
          </p:cNvCxnSpPr>
          <p:nvPr/>
        </p:nvCxnSpPr>
        <p:spPr>
          <a:xfrm flipH="1" rot="10800000">
            <a:off x="5310595" y="1677225"/>
            <a:ext cx="422400" cy="1892400"/>
          </a:xfrm>
          <a:prstGeom prst="straightConnector1">
            <a:avLst/>
          </a:prstGeom>
          <a:noFill/>
          <a:ln cap="flat" cmpd="sng" w="19050">
            <a:solidFill>
              <a:schemeClr val="dk2"/>
            </a:solidFill>
            <a:prstDash val="solid"/>
            <a:round/>
            <a:headEnd len="med" w="med" type="none"/>
            <a:tailEnd len="med" w="med" type="triangle"/>
          </a:ln>
        </p:spPr>
      </p:cxnSp>
      <p:cxnSp>
        <p:nvCxnSpPr>
          <p:cNvPr id="1935" name="Google Shape;1935;p258"/>
          <p:cNvCxnSpPr>
            <a:stCxn id="1910" idx="6"/>
          </p:cNvCxnSpPr>
          <p:nvPr/>
        </p:nvCxnSpPr>
        <p:spPr>
          <a:xfrm>
            <a:off x="5976845" y="1573875"/>
            <a:ext cx="475200" cy="10800"/>
          </a:xfrm>
          <a:prstGeom prst="straightConnector1">
            <a:avLst/>
          </a:prstGeom>
          <a:noFill/>
          <a:ln cap="flat" cmpd="sng" w="19050">
            <a:solidFill>
              <a:schemeClr val="dk2"/>
            </a:solidFill>
            <a:prstDash val="solid"/>
            <a:round/>
            <a:headEnd len="med" w="med" type="none"/>
            <a:tailEnd len="med" w="med" type="triangle"/>
          </a:ln>
        </p:spPr>
      </p:cxnSp>
      <p:sp>
        <p:nvSpPr>
          <p:cNvPr id="1936" name="Google Shape;1936;p258"/>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
        <p:nvSpPr>
          <p:cNvPr id="1937" name="Google Shape;1937;p258"/>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sp>
        <p:nvSpPr>
          <p:cNvPr id="1938" name="Google Shape;1938;p258"/>
          <p:cNvSpPr txBox="1"/>
          <p:nvPr/>
        </p:nvSpPr>
        <p:spPr>
          <a:xfrm>
            <a:off x="861125" y="27222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2</a:t>
            </a:r>
            <a:endParaRPr/>
          </a:p>
        </p:txBody>
      </p:sp>
      <p:sp>
        <p:nvSpPr>
          <p:cNvPr id="1939" name="Google Shape;1939;p258"/>
          <p:cNvSpPr txBox="1"/>
          <p:nvPr/>
        </p:nvSpPr>
        <p:spPr>
          <a:xfrm>
            <a:off x="861125" y="33874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3</a:t>
            </a:r>
            <a:endParaRPr/>
          </a:p>
        </p:txBody>
      </p:sp>
      <p:sp>
        <p:nvSpPr>
          <p:cNvPr id="1940" name="Google Shape;1940;p258"/>
          <p:cNvSpPr txBox="1"/>
          <p:nvPr/>
        </p:nvSpPr>
        <p:spPr>
          <a:xfrm>
            <a:off x="50635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finish</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304A"/>
        </a:solidFill>
      </p:bgPr>
    </p:bg>
    <p:spTree>
      <p:nvGrpSpPr>
        <p:cNvPr id="1944" name="Shape 1944"/>
        <p:cNvGrpSpPr/>
        <p:nvPr/>
      </p:nvGrpSpPr>
      <p:grpSpPr>
        <a:xfrm>
          <a:off x="0" y="0"/>
          <a:ext cx="0" cy="0"/>
          <a:chOff x="0" y="0"/>
          <a:chExt cx="0" cy="0"/>
        </a:xfrm>
      </p:grpSpPr>
      <p:sp>
        <p:nvSpPr>
          <p:cNvPr id="1945" name="Google Shape;1945;p259"/>
          <p:cNvSpPr txBox="1"/>
          <p:nvPr>
            <p:ph type="ctrTitle"/>
          </p:nvPr>
        </p:nvSpPr>
        <p:spPr>
          <a:xfrm>
            <a:off x="878700" y="842546"/>
            <a:ext cx="7386600" cy="34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That looks like a disaster about to happen...</a:t>
            </a:r>
            <a:endParaRPr sz="4800">
              <a:solidFill>
                <a:schemeClr val="lt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9" name="Shape 1949"/>
        <p:cNvGrpSpPr/>
        <p:nvPr/>
      </p:nvGrpSpPr>
      <p:grpSpPr>
        <a:xfrm>
          <a:off x="0" y="0"/>
          <a:ext cx="0" cy="0"/>
          <a:chOff x="0" y="0"/>
          <a:chExt cx="0" cy="0"/>
        </a:xfrm>
      </p:grpSpPr>
      <p:sp>
        <p:nvSpPr>
          <p:cNvPr id="1950" name="Google Shape;1950;p260"/>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rPr>
              <a:t>Everything is okay...</a:t>
            </a:r>
            <a:endParaRPr>
              <a:solidFill>
                <a:srgbClr val="1C304A"/>
              </a:solidFill>
            </a:endParaRPr>
          </a:p>
        </p:txBody>
      </p:sp>
      <p:sp>
        <p:nvSpPr>
          <p:cNvPr id="1951" name="Google Shape;1951;p260"/>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52" name="Google Shape;1952;p260"/>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1953" name="Google Shape;1953;p260"/>
          <p:cNvCxnSpPr>
            <a:stCxn id="1952" idx="6"/>
            <a:endCxn id="1954" idx="2"/>
          </p:cNvCxnSpPr>
          <p:nvPr/>
        </p:nvCxnSpPr>
        <p:spPr>
          <a:xfrm>
            <a:off x="2645845" y="223912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1955" name="Google Shape;1955;p260"/>
          <p:cNvCxnSpPr>
            <a:stCxn id="1951" idx="5"/>
            <a:endCxn id="1952"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sp>
        <p:nvSpPr>
          <p:cNvPr id="1956" name="Google Shape;1956;p260"/>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
        <p:nvSpPr>
          <p:cNvPr id="1957" name="Google Shape;1957;p260"/>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cxnSp>
        <p:nvCxnSpPr>
          <p:cNvPr id="1958" name="Google Shape;1958;p260"/>
          <p:cNvCxnSpPr/>
          <p:nvPr/>
        </p:nvCxnSpPr>
        <p:spPr>
          <a:xfrm rot="10800000">
            <a:off x="2985100"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1959" name="Google Shape;1959;p260"/>
          <p:cNvSpPr txBox="1"/>
          <p:nvPr/>
        </p:nvSpPr>
        <p:spPr>
          <a:xfrm>
            <a:off x="2218075"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63" name="Shape 1963"/>
        <p:cNvGrpSpPr/>
        <p:nvPr/>
      </p:nvGrpSpPr>
      <p:grpSpPr>
        <a:xfrm>
          <a:off x="0" y="0"/>
          <a:ext cx="0" cy="0"/>
          <a:chOff x="0" y="0"/>
          <a:chExt cx="0" cy="0"/>
        </a:xfrm>
      </p:grpSpPr>
      <p:sp>
        <p:nvSpPr>
          <p:cNvPr id="1964" name="Google Shape;1964;p261"/>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C304A"/>
                </a:solidFill>
              </a:rPr>
              <a:t>...and it’s still okay...</a:t>
            </a:r>
            <a:endParaRPr>
              <a:solidFill>
                <a:srgbClr val="1C304A"/>
              </a:solidFill>
            </a:endParaRPr>
          </a:p>
        </p:txBody>
      </p:sp>
      <p:sp>
        <p:nvSpPr>
          <p:cNvPr id="1965" name="Google Shape;1965;p261"/>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66" name="Google Shape;1966;p261"/>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67" name="Google Shape;1967;p261"/>
          <p:cNvSpPr/>
          <p:nvPr/>
        </p:nvSpPr>
        <p:spPr>
          <a:xfrm>
            <a:off x="33312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68" name="Google Shape;1968;p261"/>
          <p:cNvSpPr/>
          <p:nvPr/>
        </p:nvSpPr>
        <p:spPr>
          <a:xfrm>
            <a:off x="33312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1969" name="Google Shape;1969;p261"/>
          <p:cNvCxnSpPr>
            <a:stCxn id="1966" idx="6"/>
            <a:endCxn id="1970" idx="2"/>
          </p:cNvCxnSpPr>
          <p:nvPr/>
        </p:nvCxnSpPr>
        <p:spPr>
          <a:xfrm>
            <a:off x="2645845" y="223912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1971" name="Google Shape;1971;p261"/>
          <p:cNvCxnSpPr>
            <a:stCxn id="1967" idx="6"/>
            <a:endCxn id="1972" idx="2"/>
          </p:cNvCxnSpPr>
          <p:nvPr/>
        </p:nvCxnSpPr>
        <p:spPr>
          <a:xfrm>
            <a:off x="3616845" y="290437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1973" name="Google Shape;1973;p261"/>
          <p:cNvCxnSpPr>
            <a:stCxn id="1968" idx="6"/>
            <a:endCxn id="1974" idx="2"/>
          </p:cNvCxnSpPr>
          <p:nvPr/>
        </p:nvCxnSpPr>
        <p:spPr>
          <a:xfrm>
            <a:off x="3616845" y="356962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1975" name="Google Shape;1975;p261"/>
          <p:cNvCxnSpPr>
            <a:stCxn id="1965" idx="5"/>
            <a:endCxn id="1966"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1976" name="Google Shape;1976;p261"/>
          <p:cNvCxnSpPr>
            <a:stCxn id="1966" idx="5"/>
            <a:endCxn id="1967" idx="1"/>
          </p:cNvCxnSpPr>
          <p:nvPr/>
        </p:nvCxnSpPr>
        <p:spPr>
          <a:xfrm>
            <a:off x="2604020" y="2342433"/>
            <a:ext cx="769200" cy="458700"/>
          </a:xfrm>
          <a:prstGeom prst="straightConnector1">
            <a:avLst/>
          </a:prstGeom>
          <a:noFill/>
          <a:ln cap="flat" cmpd="sng" w="19050">
            <a:solidFill>
              <a:schemeClr val="dk2"/>
            </a:solidFill>
            <a:prstDash val="solid"/>
            <a:round/>
            <a:headEnd len="med" w="med" type="none"/>
            <a:tailEnd len="med" w="med" type="triangle"/>
          </a:ln>
        </p:spPr>
      </p:cxnSp>
      <p:cxnSp>
        <p:nvCxnSpPr>
          <p:cNvPr id="1977" name="Google Shape;1977;p261"/>
          <p:cNvCxnSpPr>
            <a:stCxn id="1966" idx="5"/>
            <a:endCxn id="1968" idx="1"/>
          </p:cNvCxnSpPr>
          <p:nvPr/>
        </p:nvCxnSpPr>
        <p:spPr>
          <a:xfrm>
            <a:off x="2604020" y="2342433"/>
            <a:ext cx="769200" cy="1123800"/>
          </a:xfrm>
          <a:prstGeom prst="straightConnector1">
            <a:avLst/>
          </a:prstGeom>
          <a:noFill/>
          <a:ln cap="flat" cmpd="sng" w="19050">
            <a:solidFill>
              <a:schemeClr val="dk2"/>
            </a:solidFill>
            <a:prstDash val="solid"/>
            <a:round/>
            <a:headEnd len="med" w="med" type="none"/>
            <a:tailEnd len="med" w="med" type="triangle"/>
          </a:ln>
        </p:spPr>
      </p:cxnSp>
      <p:sp>
        <p:nvSpPr>
          <p:cNvPr id="1978" name="Google Shape;1978;p261"/>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
        <p:nvSpPr>
          <p:cNvPr id="1979" name="Google Shape;1979;p261"/>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sp>
        <p:nvSpPr>
          <p:cNvPr id="1980" name="Google Shape;1980;p261"/>
          <p:cNvSpPr txBox="1"/>
          <p:nvPr/>
        </p:nvSpPr>
        <p:spPr>
          <a:xfrm>
            <a:off x="861125" y="27222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2</a:t>
            </a:r>
            <a:endParaRPr/>
          </a:p>
        </p:txBody>
      </p:sp>
      <p:sp>
        <p:nvSpPr>
          <p:cNvPr id="1981" name="Google Shape;1981;p261"/>
          <p:cNvSpPr txBox="1"/>
          <p:nvPr/>
        </p:nvSpPr>
        <p:spPr>
          <a:xfrm>
            <a:off x="861125" y="33874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3</a:t>
            </a:r>
            <a:endParaRPr/>
          </a:p>
        </p:txBody>
      </p:sp>
      <p:cxnSp>
        <p:nvCxnSpPr>
          <p:cNvPr id="1982" name="Google Shape;1982;p261"/>
          <p:cNvCxnSpPr/>
          <p:nvPr/>
        </p:nvCxnSpPr>
        <p:spPr>
          <a:xfrm rot="10800000">
            <a:off x="2985100"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1983" name="Google Shape;1983;p261"/>
          <p:cNvSpPr txBox="1"/>
          <p:nvPr/>
        </p:nvSpPr>
        <p:spPr>
          <a:xfrm>
            <a:off x="2218075"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1984" name="Google Shape;1984;p261"/>
          <p:cNvCxnSpPr/>
          <p:nvPr/>
        </p:nvCxnSpPr>
        <p:spPr>
          <a:xfrm rot="10800000">
            <a:off x="3956100"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1985" name="Google Shape;1985;p261"/>
          <p:cNvSpPr txBox="1"/>
          <p:nvPr/>
        </p:nvSpPr>
        <p:spPr>
          <a:xfrm>
            <a:off x="3189050"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89" name="Shape 1989"/>
        <p:cNvGrpSpPr/>
        <p:nvPr/>
      </p:nvGrpSpPr>
      <p:grpSpPr>
        <a:xfrm>
          <a:off x="0" y="0"/>
          <a:ext cx="0" cy="0"/>
          <a:chOff x="0" y="0"/>
          <a:chExt cx="0" cy="0"/>
        </a:xfrm>
      </p:grpSpPr>
      <p:sp>
        <p:nvSpPr>
          <p:cNvPr id="1990" name="Google Shape;1990;p262"/>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C304A"/>
                </a:solidFill>
              </a:rPr>
              <a:t>...and it’s still okay...</a:t>
            </a:r>
            <a:endParaRPr>
              <a:solidFill>
                <a:srgbClr val="1C304A"/>
              </a:solidFill>
            </a:endParaRPr>
          </a:p>
        </p:txBody>
      </p:sp>
      <p:sp>
        <p:nvSpPr>
          <p:cNvPr id="1991" name="Google Shape;1991;p262"/>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92" name="Google Shape;1992;p262"/>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93" name="Google Shape;1993;p262"/>
          <p:cNvSpPr/>
          <p:nvPr/>
        </p:nvSpPr>
        <p:spPr>
          <a:xfrm>
            <a:off x="33312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94" name="Google Shape;1994;p262"/>
          <p:cNvSpPr/>
          <p:nvPr/>
        </p:nvSpPr>
        <p:spPr>
          <a:xfrm>
            <a:off x="33312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95" name="Google Shape;1995;p262"/>
          <p:cNvSpPr/>
          <p:nvPr/>
        </p:nvSpPr>
        <p:spPr>
          <a:xfrm>
            <a:off x="43022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996" name="Google Shape;1996;p262"/>
          <p:cNvSpPr/>
          <p:nvPr/>
        </p:nvSpPr>
        <p:spPr>
          <a:xfrm>
            <a:off x="4302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1997" name="Google Shape;1997;p262"/>
          <p:cNvCxnSpPr>
            <a:stCxn id="1992" idx="6"/>
            <a:endCxn id="1996" idx="2"/>
          </p:cNvCxnSpPr>
          <p:nvPr/>
        </p:nvCxnSpPr>
        <p:spPr>
          <a:xfrm>
            <a:off x="2645845" y="223912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1998" name="Google Shape;1998;p262"/>
          <p:cNvCxnSpPr>
            <a:stCxn id="1996" idx="6"/>
            <a:endCxn id="1999" idx="2"/>
          </p:cNvCxnSpPr>
          <p:nvPr/>
        </p:nvCxnSpPr>
        <p:spPr>
          <a:xfrm>
            <a:off x="4587845" y="223912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000" name="Google Shape;2000;p262"/>
          <p:cNvCxnSpPr>
            <a:stCxn id="1993" idx="6"/>
            <a:endCxn id="1995" idx="2"/>
          </p:cNvCxnSpPr>
          <p:nvPr/>
        </p:nvCxnSpPr>
        <p:spPr>
          <a:xfrm>
            <a:off x="3616845" y="290437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001" name="Google Shape;2001;p262"/>
          <p:cNvCxnSpPr>
            <a:stCxn id="1995" idx="6"/>
            <a:endCxn id="2002" idx="2"/>
          </p:cNvCxnSpPr>
          <p:nvPr/>
        </p:nvCxnSpPr>
        <p:spPr>
          <a:xfrm>
            <a:off x="4587845" y="290437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2003" name="Google Shape;2003;p262"/>
          <p:cNvCxnSpPr>
            <a:stCxn id="1994" idx="6"/>
            <a:endCxn id="2004" idx="2"/>
          </p:cNvCxnSpPr>
          <p:nvPr/>
        </p:nvCxnSpPr>
        <p:spPr>
          <a:xfrm>
            <a:off x="3616845" y="356962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2005" name="Google Shape;2005;p262"/>
          <p:cNvCxnSpPr>
            <a:stCxn id="1991" idx="5"/>
            <a:endCxn id="1992"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2006" name="Google Shape;2006;p262"/>
          <p:cNvCxnSpPr>
            <a:stCxn id="1992" idx="5"/>
            <a:endCxn id="1993" idx="1"/>
          </p:cNvCxnSpPr>
          <p:nvPr/>
        </p:nvCxnSpPr>
        <p:spPr>
          <a:xfrm>
            <a:off x="2604020" y="2342433"/>
            <a:ext cx="769200" cy="458700"/>
          </a:xfrm>
          <a:prstGeom prst="straightConnector1">
            <a:avLst/>
          </a:prstGeom>
          <a:noFill/>
          <a:ln cap="flat" cmpd="sng" w="19050">
            <a:solidFill>
              <a:schemeClr val="dk2"/>
            </a:solidFill>
            <a:prstDash val="solid"/>
            <a:round/>
            <a:headEnd len="med" w="med" type="none"/>
            <a:tailEnd len="med" w="med" type="triangle"/>
          </a:ln>
        </p:spPr>
      </p:cxnSp>
      <p:cxnSp>
        <p:nvCxnSpPr>
          <p:cNvPr id="2007" name="Google Shape;2007;p262"/>
          <p:cNvCxnSpPr>
            <a:stCxn id="1992" idx="5"/>
            <a:endCxn id="1994" idx="1"/>
          </p:cNvCxnSpPr>
          <p:nvPr/>
        </p:nvCxnSpPr>
        <p:spPr>
          <a:xfrm>
            <a:off x="2604020" y="2342433"/>
            <a:ext cx="769200" cy="1123800"/>
          </a:xfrm>
          <a:prstGeom prst="straightConnector1">
            <a:avLst/>
          </a:prstGeom>
          <a:noFill/>
          <a:ln cap="flat" cmpd="sng" w="19050">
            <a:solidFill>
              <a:schemeClr val="dk2"/>
            </a:solidFill>
            <a:prstDash val="solid"/>
            <a:round/>
            <a:headEnd len="med" w="med" type="none"/>
            <a:tailEnd len="med" w="med" type="triangle"/>
          </a:ln>
        </p:spPr>
      </p:cxnSp>
      <p:sp>
        <p:nvSpPr>
          <p:cNvPr id="2008" name="Google Shape;2008;p262"/>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
        <p:nvSpPr>
          <p:cNvPr id="2009" name="Google Shape;2009;p262"/>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sp>
        <p:nvSpPr>
          <p:cNvPr id="2010" name="Google Shape;2010;p262"/>
          <p:cNvSpPr txBox="1"/>
          <p:nvPr/>
        </p:nvSpPr>
        <p:spPr>
          <a:xfrm>
            <a:off x="861125" y="27222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2</a:t>
            </a:r>
            <a:endParaRPr/>
          </a:p>
        </p:txBody>
      </p:sp>
      <p:sp>
        <p:nvSpPr>
          <p:cNvPr id="2011" name="Google Shape;2011;p262"/>
          <p:cNvSpPr txBox="1"/>
          <p:nvPr/>
        </p:nvSpPr>
        <p:spPr>
          <a:xfrm>
            <a:off x="861125" y="33874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3</a:t>
            </a:r>
            <a:endParaRPr/>
          </a:p>
        </p:txBody>
      </p:sp>
      <p:cxnSp>
        <p:nvCxnSpPr>
          <p:cNvPr id="2012" name="Google Shape;2012;p262"/>
          <p:cNvCxnSpPr/>
          <p:nvPr/>
        </p:nvCxnSpPr>
        <p:spPr>
          <a:xfrm rot="10800000">
            <a:off x="2985100"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13" name="Google Shape;2013;p262"/>
          <p:cNvSpPr txBox="1"/>
          <p:nvPr/>
        </p:nvSpPr>
        <p:spPr>
          <a:xfrm>
            <a:off x="2218075"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014" name="Google Shape;2014;p262"/>
          <p:cNvCxnSpPr/>
          <p:nvPr/>
        </p:nvCxnSpPr>
        <p:spPr>
          <a:xfrm rot="10800000">
            <a:off x="3956100"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15" name="Google Shape;2015;p262"/>
          <p:cNvSpPr txBox="1"/>
          <p:nvPr/>
        </p:nvSpPr>
        <p:spPr>
          <a:xfrm>
            <a:off x="3189050"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016" name="Google Shape;2016;p262"/>
          <p:cNvCxnSpPr/>
          <p:nvPr/>
        </p:nvCxnSpPr>
        <p:spPr>
          <a:xfrm rot="10800000">
            <a:off x="4927088"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17" name="Google Shape;2017;p262"/>
          <p:cNvSpPr txBox="1"/>
          <p:nvPr/>
        </p:nvSpPr>
        <p:spPr>
          <a:xfrm>
            <a:off x="4159925"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21" name="Shape 2021"/>
        <p:cNvGrpSpPr/>
        <p:nvPr/>
      </p:nvGrpSpPr>
      <p:grpSpPr>
        <a:xfrm>
          <a:off x="0" y="0"/>
          <a:ext cx="0" cy="0"/>
          <a:chOff x="0" y="0"/>
          <a:chExt cx="0" cy="0"/>
        </a:xfrm>
      </p:grpSpPr>
      <p:sp>
        <p:nvSpPr>
          <p:cNvPr id="2022" name="Google Shape;2022;p263"/>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C304A"/>
                </a:solidFill>
              </a:rPr>
              <a:t>...and it’s still okay...</a:t>
            </a:r>
            <a:endParaRPr>
              <a:solidFill>
                <a:srgbClr val="1C304A"/>
              </a:solidFill>
            </a:endParaRPr>
          </a:p>
        </p:txBody>
      </p:sp>
      <p:sp>
        <p:nvSpPr>
          <p:cNvPr id="2023" name="Google Shape;2023;p263"/>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24" name="Google Shape;2024;p263"/>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25" name="Google Shape;2025;p263"/>
          <p:cNvSpPr/>
          <p:nvPr/>
        </p:nvSpPr>
        <p:spPr>
          <a:xfrm>
            <a:off x="33312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26" name="Google Shape;2026;p263"/>
          <p:cNvSpPr/>
          <p:nvPr/>
        </p:nvSpPr>
        <p:spPr>
          <a:xfrm>
            <a:off x="33312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27" name="Google Shape;2027;p263"/>
          <p:cNvSpPr/>
          <p:nvPr/>
        </p:nvSpPr>
        <p:spPr>
          <a:xfrm>
            <a:off x="43022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28" name="Google Shape;2028;p263"/>
          <p:cNvSpPr/>
          <p:nvPr/>
        </p:nvSpPr>
        <p:spPr>
          <a:xfrm>
            <a:off x="4302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29" name="Google Shape;2029;p263"/>
          <p:cNvSpPr/>
          <p:nvPr/>
        </p:nvSpPr>
        <p:spPr>
          <a:xfrm>
            <a:off x="52732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30" name="Google Shape;2030;p263"/>
          <p:cNvSpPr/>
          <p:nvPr/>
        </p:nvSpPr>
        <p:spPr>
          <a:xfrm>
            <a:off x="5273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2031" name="Google Shape;2031;p263"/>
          <p:cNvCxnSpPr>
            <a:stCxn id="2024" idx="6"/>
            <a:endCxn id="2028" idx="2"/>
          </p:cNvCxnSpPr>
          <p:nvPr/>
        </p:nvCxnSpPr>
        <p:spPr>
          <a:xfrm>
            <a:off x="2645845" y="223912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2032" name="Google Shape;2032;p263"/>
          <p:cNvCxnSpPr>
            <a:stCxn id="2028" idx="6"/>
            <a:endCxn id="2030" idx="2"/>
          </p:cNvCxnSpPr>
          <p:nvPr/>
        </p:nvCxnSpPr>
        <p:spPr>
          <a:xfrm>
            <a:off x="4587845" y="223912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033" name="Google Shape;2033;p263"/>
          <p:cNvCxnSpPr>
            <a:stCxn id="2030" idx="6"/>
            <a:endCxn id="2034" idx="2"/>
          </p:cNvCxnSpPr>
          <p:nvPr/>
        </p:nvCxnSpPr>
        <p:spPr>
          <a:xfrm>
            <a:off x="5558845" y="223912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035" name="Google Shape;2035;p263"/>
          <p:cNvCxnSpPr>
            <a:stCxn id="2025" idx="6"/>
            <a:endCxn id="2027" idx="2"/>
          </p:cNvCxnSpPr>
          <p:nvPr/>
        </p:nvCxnSpPr>
        <p:spPr>
          <a:xfrm>
            <a:off x="3616845" y="290437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036" name="Google Shape;2036;p263"/>
          <p:cNvCxnSpPr>
            <a:stCxn id="2027" idx="6"/>
            <a:endCxn id="2037" idx="2"/>
          </p:cNvCxnSpPr>
          <p:nvPr/>
        </p:nvCxnSpPr>
        <p:spPr>
          <a:xfrm>
            <a:off x="4587845" y="290437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2038" name="Google Shape;2038;p263"/>
          <p:cNvCxnSpPr>
            <a:stCxn id="2026" idx="6"/>
            <a:endCxn id="2029" idx="2"/>
          </p:cNvCxnSpPr>
          <p:nvPr/>
        </p:nvCxnSpPr>
        <p:spPr>
          <a:xfrm>
            <a:off x="3616845" y="356962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2039" name="Google Shape;2039;p263"/>
          <p:cNvCxnSpPr>
            <a:stCxn id="2029" idx="6"/>
            <a:endCxn id="2040" idx="2"/>
          </p:cNvCxnSpPr>
          <p:nvPr/>
        </p:nvCxnSpPr>
        <p:spPr>
          <a:xfrm>
            <a:off x="5558845" y="356962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041" name="Google Shape;2041;p263"/>
          <p:cNvCxnSpPr>
            <a:stCxn id="2023" idx="5"/>
            <a:endCxn id="2024"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2042" name="Google Shape;2042;p263"/>
          <p:cNvCxnSpPr>
            <a:stCxn id="2024" idx="5"/>
            <a:endCxn id="2025" idx="1"/>
          </p:cNvCxnSpPr>
          <p:nvPr/>
        </p:nvCxnSpPr>
        <p:spPr>
          <a:xfrm>
            <a:off x="2604020" y="2342433"/>
            <a:ext cx="769200" cy="458700"/>
          </a:xfrm>
          <a:prstGeom prst="straightConnector1">
            <a:avLst/>
          </a:prstGeom>
          <a:noFill/>
          <a:ln cap="flat" cmpd="sng" w="19050">
            <a:solidFill>
              <a:schemeClr val="dk2"/>
            </a:solidFill>
            <a:prstDash val="solid"/>
            <a:round/>
            <a:headEnd len="med" w="med" type="none"/>
            <a:tailEnd len="med" w="med" type="triangle"/>
          </a:ln>
        </p:spPr>
      </p:cxnSp>
      <p:cxnSp>
        <p:nvCxnSpPr>
          <p:cNvPr id="2043" name="Google Shape;2043;p263"/>
          <p:cNvCxnSpPr>
            <a:stCxn id="2024" idx="5"/>
            <a:endCxn id="2026" idx="1"/>
          </p:cNvCxnSpPr>
          <p:nvPr/>
        </p:nvCxnSpPr>
        <p:spPr>
          <a:xfrm>
            <a:off x="2604020" y="2342433"/>
            <a:ext cx="769200" cy="1123800"/>
          </a:xfrm>
          <a:prstGeom prst="straightConnector1">
            <a:avLst/>
          </a:prstGeom>
          <a:noFill/>
          <a:ln cap="flat" cmpd="sng" w="19050">
            <a:solidFill>
              <a:schemeClr val="dk2"/>
            </a:solidFill>
            <a:prstDash val="solid"/>
            <a:round/>
            <a:headEnd len="med" w="med" type="none"/>
            <a:tailEnd len="med" w="med" type="triangle"/>
          </a:ln>
        </p:spPr>
      </p:cxnSp>
      <p:sp>
        <p:nvSpPr>
          <p:cNvPr id="2044" name="Google Shape;2044;p263"/>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
        <p:nvSpPr>
          <p:cNvPr id="2045" name="Google Shape;2045;p263"/>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sp>
        <p:nvSpPr>
          <p:cNvPr id="2046" name="Google Shape;2046;p263"/>
          <p:cNvSpPr txBox="1"/>
          <p:nvPr/>
        </p:nvSpPr>
        <p:spPr>
          <a:xfrm>
            <a:off x="861125" y="27222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2</a:t>
            </a:r>
            <a:endParaRPr/>
          </a:p>
        </p:txBody>
      </p:sp>
      <p:sp>
        <p:nvSpPr>
          <p:cNvPr id="2047" name="Google Shape;2047;p263"/>
          <p:cNvSpPr txBox="1"/>
          <p:nvPr/>
        </p:nvSpPr>
        <p:spPr>
          <a:xfrm>
            <a:off x="861125" y="33874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3</a:t>
            </a:r>
            <a:endParaRPr/>
          </a:p>
        </p:txBody>
      </p:sp>
      <p:cxnSp>
        <p:nvCxnSpPr>
          <p:cNvPr id="2048" name="Google Shape;2048;p263"/>
          <p:cNvCxnSpPr/>
          <p:nvPr/>
        </p:nvCxnSpPr>
        <p:spPr>
          <a:xfrm rot="10800000">
            <a:off x="2985100"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49" name="Google Shape;2049;p263"/>
          <p:cNvSpPr txBox="1"/>
          <p:nvPr/>
        </p:nvSpPr>
        <p:spPr>
          <a:xfrm>
            <a:off x="2218075"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050" name="Google Shape;2050;p263"/>
          <p:cNvCxnSpPr/>
          <p:nvPr/>
        </p:nvCxnSpPr>
        <p:spPr>
          <a:xfrm rot="10800000">
            <a:off x="3956100"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51" name="Google Shape;2051;p263"/>
          <p:cNvSpPr txBox="1"/>
          <p:nvPr/>
        </p:nvSpPr>
        <p:spPr>
          <a:xfrm>
            <a:off x="3189050"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052" name="Google Shape;2052;p263"/>
          <p:cNvCxnSpPr/>
          <p:nvPr/>
        </p:nvCxnSpPr>
        <p:spPr>
          <a:xfrm rot="10800000">
            <a:off x="4927088"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53" name="Google Shape;2053;p263"/>
          <p:cNvSpPr txBox="1"/>
          <p:nvPr/>
        </p:nvSpPr>
        <p:spPr>
          <a:xfrm>
            <a:off x="4159925"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054" name="Google Shape;2054;p263"/>
          <p:cNvCxnSpPr/>
          <p:nvPr/>
        </p:nvCxnSpPr>
        <p:spPr>
          <a:xfrm rot="10800000">
            <a:off x="5898063"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55" name="Google Shape;2055;p263"/>
          <p:cNvSpPr txBox="1"/>
          <p:nvPr/>
        </p:nvSpPr>
        <p:spPr>
          <a:xfrm>
            <a:off x="5130950"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59" name="Shape 2059"/>
        <p:cNvGrpSpPr/>
        <p:nvPr/>
      </p:nvGrpSpPr>
      <p:grpSpPr>
        <a:xfrm>
          <a:off x="0" y="0"/>
          <a:ext cx="0" cy="0"/>
          <a:chOff x="0" y="0"/>
          <a:chExt cx="0" cy="0"/>
        </a:xfrm>
      </p:grpSpPr>
      <p:sp>
        <p:nvSpPr>
          <p:cNvPr id="2060" name="Google Shape;2060;p264"/>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C304A"/>
                </a:solidFill>
              </a:rPr>
              <a:t>...and it’s still okay...</a:t>
            </a:r>
            <a:endParaRPr>
              <a:solidFill>
                <a:srgbClr val="1C304A"/>
              </a:solidFill>
            </a:endParaRPr>
          </a:p>
        </p:txBody>
      </p:sp>
      <p:sp>
        <p:nvSpPr>
          <p:cNvPr id="2061" name="Google Shape;2061;p264"/>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62" name="Google Shape;2062;p264"/>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63" name="Google Shape;2063;p264"/>
          <p:cNvSpPr/>
          <p:nvPr/>
        </p:nvSpPr>
        <p:spPr>
          <a:xfrm>
            <a:off x="33312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64" name="Google Shape;2064;p264"/>
          <p:cNvSpPr/>
          <p:nvPr/>
        </p:nvSpPr>
        <p:spPr>
          <a:xfrm>
            <a:off x="33312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65" name="Google Shape;2065;p264"/>
          <p:cNvSpPr/>
          <p:nvPr/>
        </p:nvSpPr>
        <p:spPr>
          <a:xfrm>
            <a:off x="43022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66" name="Google Shape;2066;p264"/>
          <p:cNvSpPr/>
          <p:nvPr/>
        </p:nvSpPr>
        <p:spPr>
          <a:xfrm>
            <a:off x="4302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67" name="Google Shape;2067;p264"/>
          <p:cNvSpPr/>
          <p:nvPr/>
        </p:nvSpPr>
        <p:spPr>
          <a:xfrm>
            <a:off x="52732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68" name="Google Shape;2068;p264"/>
          <p:cNvSpPr/>
          <p:nvPr/>
        </p:nvSpPr>
        <p:spPr>
          <a:xfrm>
            <a:off x="5273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69" name="Google Shape;2069;p264"/>
          <p:cNvSpPr/>
          <p:nvPr/>
        </p:nvSpPr>
        <p:spPr>
          <a:xfrm>
            <a:off x="62442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70" name="Google Shape;2070;p264"/>
          <p:cNvSpPr/>
          <p:nvPr/>
        </p:nvSpPr>
        <p:spPr>
          <a:xfrm>
            <a:off x="6244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71" name="Google Shape;2071;p264"/>
          <p:cNvSpPr/>
          <p:nvPr/>
        </p:nvSpPr>
        <p:spPr>
          <a:xfrm>
            <a:off x="624419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2072" name="Google Shape;2072;p264"/>
          <p:cNvCxnSpPr>
            <a:stCxn id="2062" idx="6"/>
            <a:endCxn id="2066" idx="2"/>
          </p:cNvCxnSpPr>
          <p:nvPr/>
        </p:nvCxnSpPr>
        <p:spPr>
          <a:xfrm>
            <a:off x="2645845" y="223912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2073" name="Google Shape;2073;p264"/>
          <p:cNvCxnSpPr>
            <a:stCxn id="2066" idx="6"/>
            <a:endCxn id="2068" idx="2"/>
          </p:cNvCxnSpPr>
          <p:nvPr/>
        </p:nvCxnSpPr>
        <p:spPr>
          <a:xfrm>
            <a:off x="4587845" y="223912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074" name="Google Shape;2074;p264"/>
          <p:cNvCxnSpPr>
            <a:stCxn id="2068" idx="6"/>
            <a:endCxn id="2070" idx="2"/>
          </p:cNvCxnSpPr>
          <p:nvPr/>
        </p:nvCxnSpPr>
        <p:spPr>
          <a:xfrm>
            <a:off x="5558845" y="223912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075" name="Google Shape;2075;p264"/>
          <p:cNvCxnSpPr>
            <a:stCxn id="2063" idx="6"/>
            <a:endCxn id="2065" idx="2"/>
          </p:cNvCxnSpPr>
          <p:nvPr/>
        </p:nvCxnSpPr>
        <p:spPr>
          <a:xfrm>
            <a:off x="3616845" y="290437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076" name="Google Shape;2076;p264"/>
          <p:cNvCxnSpPr>
            <a:stCxn id="2065" idx="6"/>
            <a:endCxn id="2069" idx="2"/>
          </p:cNvCxnSpPr>
          <p:nvPr/>
        </p:nvCxnSpPr>
        <p:spPr>
          <a:xfrm>
            <a:off x="4587845" y="290437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2077" name="Google Shape;2077;p264"/>
          <p:cNvCxnSpPr>
            <a:stCxn id="2064" idx="6"/>
            <a:endCxn id="2067" idx="2"/>
          </p:cNvCxnSpPr>
          <p:nvPr/>
        </p:nvCxnSpPr>
        <p:spPr>
          <a:xfrm>
            <a:off x="3616845" y="356962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2078" name="Google Shape;2078;p264"/>
          <p:cNvCxnSpPr>
            <a:stCxn id="2067" idx="6"/>
            <a:endCxn id="2071" idx="2"/>
          </p:cNvCxnSpPr>
          <p:nvPr/>
        </p:nvCxnSpPr>
        <p:spPr>
          <a:xfrm>
            <a:off x="5558845" y="356962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079" name="Google Shape;2079;p264"/>
          <p:cNvCxnSpPr>
            <a:stCxn id="2061" idx="5"/>
            <a:endCxn id="2062"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2080" name="Google Shape;2080;p264"/>
          <p:cNvCxnSpPr>
            <a:stCxn id="2062" idx="5"/>
            <a:endCxn id="2063" idx="1"/>
          </p:cNvCxnSpPr>
          <p:nvPr/>
        </p:nvCxnSpPr>
        <p:spPr>
          <a:xfrm>
            <a:off x="2604020" y="2342433"/>
            <a:ext cx="769200" cy="458700"/>
          </a:xfrm>
          <a:prstGeom prst="straightConnector1">
            <a:avLst/>
          </a:prstGeom>
          <a:noFill/>
          <a:ln cap="flat" cmpd="sng" w="19050">
            <a:solidFill>
              <a:schemeClr val="dk2"/>
            </a:solidFill>
            <a:prstDash val="solid"/>
            <a:round/>
            <a:headEnd len="med" w="med" type="none"/>
            <a:tailEnd len="med" w="med" type="triangle"/>
          </a:ln>
        </p:spPr>
      </p:cxnSp>
      <p:cxnSp>
        <p:nvCxnSpPr>
          <p:cNvPr id="2081" name="Google Shape;2081;p264"/>
          <p:cNvCxnSpPr>
            <a:stCxn id="2062" idx="5"/>
            <a:endCxn id="2064" idx="1"/>
          </p:cNvCxnSpPr>
          <p:nvPr/>
        </p:nvCxnSpPr>
        <p:spPr>
          <a:xfrm>
            <a:off x="2604020" y="2342433"/>
            <a:ext cx="769200" cy="1123800"/>
          </a:xfrm>
          <a:prstGeom prst="straightConnector1">
            <a:avLst/>
          </a:prstGeom>
          <a:noFill/>
          <a:ln cap="flat" cmpd="sng" w="19050">
            <a:solidFill>
              <a:schemeClr val="dk2"/>
            </a:solidFill>
            <a:prstDash val="solid"/>
            <a:round/>
            <a:headEnd len="med" w="med" type="none"/>
            <a:tailEnd len="med" w="med" type="triangle"/>
          </a:ln>
        </p:spPr>
      </p:cxnSp>
      <p:sp>
        <p:nvSpPr>
          <p:cNvPr id="2082" name="Google Shape;2082;p264"/>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
        <p:nvSpPr>
          <p:cNvPr id="2083" name="Google Shape;2083;p264"/>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sp>
        <p:nvSpPr>
          <p:cNvPr id="2084" name="Google Shape;2084;p264"/>
          <p:cNvSpPr txBox="1"/>
          <p:nvPr/>
        </p:nvSpPr>
        <p:spPr>
          <a:xfrm>
            <a:off x="861125" y="27222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2</a:t>
            </a:r>
            <a:endParaRPr/>
          </a:p>
        </p:txBody>
      </p:sp>
      <p:sp>
        <p:nvSpPr>
          <p:cNvPr id="2085" name="Google Shape;2085;p264"/>
          <p:cNvSpPr txBox="1"/>
          <p:nvPr/>
        </p:nvSpPr>
        <p:spPr>
          <a:xfrm>
            <a:off x="861125" y="33874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3</a:t>
            </a:r>
            <a:endParaRPr/>
          </a:p>
        </p:txBody>
      </p:sp>
      <p:cxnSp>
        <p:nvCxnSpPr>
          <p:cNvPr id="2086" name="Google Shape;2086;p264"/>
          <p:cNvCxnSpPr/>
          <p:nvPr/>
        </p:nvCxnSpPr>
        <p:spPr>
          <a:xfrm rot="10800000">
            <a:off x="2985100"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87" name="Google Shape;2087;p264"/>
          <p:cNvSpPr txBox="1"/>
          <p:nvPr/>
        </p:nvSpPr>
        <p:spPr>
          <a:xfrm>
            <a:off x="2218075"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088" name="Google Shape;2088;p264"/>
          <p:cNvCxnSpPr/>
          <p:nvPr/>
        </p:nvCxnSpPr>
        <p:spPr>
          <a:xfrm rot="10800000">
            <a:off x="3956100"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89" name="Google Shape;2089;p264"/>
          <p:cNvSpPr txBox="1"/>
          <p:nvPr/>
        </p:nvSpPr>
        <p:spPr>
          <a:xfrm>
            <a:off x="3189050"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090" name="Google Shape;2090;p264"/>
          <p:cNvCxnSpPr/>
          <p:nvPr/>
        </p:nvCxnSpPr>
        <p:spPr>
          <a:xfrm rot="10800000">
            <a:off x="4927088"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91" name="Google Shape;2091;p264"/>
          <p:cNvSpPr txBox="1"/>
          <p:nvPr/>
        </p:nvSpPr>
        <p:spPr>
          <a:xfrm>
            <a:off x="4159925"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092" name="Google Shape;2092;p264"/>
          <p:cNvCxnSpPr/>
          <p:nvPr/>
        </p:nvCxnSpPr>
        <p:spPr>
          <a:xfrm rot="10800000">
            <a:off x="5898063"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93" name="Google Shape;2093;p264"/>
          <p:cNvSpPr txBox="1"/>
          <p:nvPr/>
        </p:nvSpPr>
        <p:spPr>
          <a:xfrm>
            <a:off x="5130950"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094" name="Google Shape;2094;p264"/>
          <p:cNvCxnSpPr>
            <a:stCxn id="2070" idx="6"/>
          </p:cNvCxnSpPr>
          <p:nvPr/>
        </p:nvCxnSpPr>
        <p:spPr>
          <a:xfrm>
            <a:off x="6529845" y="2239125"/>
            <a:ext cx="793500" cy="4200"/>
          </a:xfrm>
          <a:prstGeom prst="straightConnector1">
            <a:avLst/>
          </a:prstGeom>
          <a:noFill/>
          <a:ln cap="flat" cmpd="sng" w="19050">
            <a:solidFill>
              <a:schemeClr val="dk2"/>
            </a:solidFill>
            <a:prstDash val="solid"/>
            <a:round/>
            <a:headEnd len="med" w="med" type="none"/>
            <a:tailEnd len="med" w="med" type="triangle"/>
          </a:ln>
        </p:spPr>
      </p:cxnSp>
      <p:cxnSp>
        <p:nvCxnSpPr>
          <p:cNvPr id="2095" name="Google Shape;2095;p264"/>
          <p:cNvCxnSpPr/>
          <p:nvPr/>
        </p:nvCxnSpPr>
        <p:spPr>
          <a:xfrm>
            <a:off x="6529945" y="2902275"/>
            <a:ext cx="793500" cy="4200"/>
          </a:xfrm>
          <a:prstGeom prst="straightConnector1">
            <a:avLst/>
          </a:prstGeom>
          <a:noFill/>
          <a:ln cap="flat" cmpd="sng" w="19050">
            <a:solidFill>
              <a:schemeClr val="dk2"/>
            </a:solidFill>
            <a:prstDash val="solid"/>
            <a:round/>
            <a:headEnd len="med" w="med" type="none"/>
            <a:tailEnd len="med" w="med" type="triangle"/>
          </a:ln>
        </p:spPr>
      </p:cxnSp>
      <p:cxnSp>
        <p:nvCxnSpPr>
          <p:cNvPr id="2096" name="Google Shape;2096;p264"/>
          <p:cNvCxnSpPr/>
          <p:nvPr/>
        </p:nvCxnSpPr>
        <p:spPr>
          <a:xfrm>
            <a:off x="6530045" y="3565437"/>
            <a:ext cx="793500" cy="4200"/>
          </a:xfrm>
          <a:prstGeom prst="straightConnector1">
            <a:avLst/>
          </a:prstGeom>
          <a:noFill/>
          <a:ln cap="flat" cmpd="sng" w="19050">
            <a:solidFill>
              <a:schemeClr val="dk2"/>
            </a:solidFill>
            <a:prstDash val="solid"/>
            <a:round/>
            <a:headEnd len="med" w="med" type="none"/>
            <a:tailEnd len="med" w="med" type="triangle"/>
          </a:ln>
        </p:spPr>
      </p:cxnSp>
      <p:cxnSp>
        <p:nvCxnSpPr>
          <p:cNvPr id="2097" name="Google Shape;2097;p264"/>
          <p:cNvCxnSpPr/>
          <p:nvPr/>
        </p:nvCxnSpPr>
        <p:spPr>
          <a:xfrm rot="10800000">
            <a:off x="6869088"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098" name="Google Shape;2098;p264"/>
          <p:cNvSpPr txBox="1"/>
          <p:nvPr/>
        </p:nvSpPr>
        <p:spPr>
          <a:xfrm>
            <a:off x="6122900"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2" name="Shape 2102"/>
        <p:cNvGrpSpPr/>
        <p:nvPr/>
      </p:nvGrpSpPr>
      <p:grpSpPr>
        <a:xfrm>
          <a:off x="0" y="0"/>
          <a:ext cx="0" cy="0"/>
          <a:chOff x="0" y="0"/>
          <a:chExt cx="0" cy="0"/>
        </a:xfrm>
      </p:grpSpPr>
      <p:sp>
        <p:nvSpPr>
          <p:cNvPr id="2103" name="Google Shape;2103;p265"/>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C304A"/>
                </a:solidFill>
              </a:rPr>
              <a:t>...and everything is good!</a:t>
            </a:r>
            <a:endParaRPr>
              <a:solidFill>
                <a:srgbClr val="1C304A"/>
              </a:solidFill>
            </a:endParaRPr>
          </a:p>
        </p:txBody>
      </p:sp>
      <p:sp>
        <p:nvSpPr>
          <p:cNvPr id="2104" name="Google Shape;2104;p265"/>
          <p:cNvSpPr/>
          <p:nvPr/>
        </p:nvSpPr>
        <p:spPr>
          <a:xfrm>
            <a:off x="16940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05" name="Google Shape;2105;p265"/>
          <p:cNvSpPr/>
          <p:nvPr/>
        </p:nvSpPr>
        <p:spPr>
          <a:xfrm>
            <a:off x="7215245" y="1427775"/>
            <a:ext cx="285600" cy="292200"/>
          </a:xfrm>
          <a:prstGeom prst="ellipse">
            <a:avLst/>
          </a:prstGeom>
          <a:noFill/>
          <a:ln cap="flat" cmpd="sng" w="7620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06" name="Google Shape;2106;p265"/>
          <p:cNvSpPr/>
          <p:nvPr/>
        </p:nvSpPr>
        <p:spPr>
          <a:xfrm>
            <a:off x="2360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07" name="Google Shape;2107;p265"/>
          <p:cNvSpPr/>
          <p:nvPr/>
        </p:nvSpPr>
        <p:spPr>
          <a:xfrm>
            <a:off x="33312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08" name="Google Shape;2108;p265"/>
          <p:cNvSpPr/>
          <p:nvPr/>
        </p:nvSpPr>
        <p:spPr>
          <a:xfrm>
            <a:off x="33312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09" name="Google Shape;2109;p265"/>
          <p:cNvSpPr/>
          <p:nvPr/>
        </p:nvSpPr>
        <p:spPr>
          <a:xfrm>
            <a:off x="43022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10" name="Google Shape;2110;p265"/>
          <p:cNvSpPr/>
          <p:nvPr/>
        </p:nvSpPr>
        <p:spPr>
          <a:xfrm>
            <a:off x="4302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11" name="Google Shape;2111;p265"/>
          <p:cNvSpPr/>
          <p:nvPr/>
        </p:nvSpPr>
        <p:spPr>
          <a:xfrm>
            <a:off x="527324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12" name="Google Shape;2112;p265"/>
          <p:cNvSpPr/>
          <p:nvPr/>
        </p:nvSpPr>
        <p:spPr>
          <a:xfrm>
            <a:off x="5273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13" name="Google Shape;2113;p265"/>
          <p:cNvSpPr/>
          <p:nvPr/>
        </p:nvSpPr>
        <p:spPr>
          <a:xfrm>
            <a:off x="6244245" y="2758275"/>
            <a:ext cx="285600" cy="2922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14" name="Google Shape;2114;p265"/>
          <p:cNvSpPr/>
          <p:nvPr/>
        </p:nvSpPr>
        <p:spPr>
          <a:xfrm>
            <a:off x="6244245" y="2093025"/>
            <a:ext cx="285600" cy="2922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15" name="Google Shape;2115;p265"/>
          <p:cNvSpPr/>
          <p:nvPr/>
        </p:nvSpPr>
        <p:spPr>
          <a:xfrm>
            <a:off x="6244195" y="3423525"/>
            <a:ext cx="285600" cy="292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cxnSp>
        <p:nvCxnSpPr>
          <p:cNvPr id="2116" name="Google Shape;2116;p265"/>
          <p:cNvCxnSpPr>
            <a:stCxn id="2104" idx="6"/>
            <a:endCxn id="2105" idx="2"/>
          </p:cNvCxnSpPr>
          <p:nvPr/>
        </p:nvCxnSpPr>
        <p:spPr>
          <a:xfrm>
            <a:off x="1979645" y="1573875"/>
            <a:ext cx="5235600" cy="0"/>
          </a:xfrm>
          <a:prstGeom prst="straightConnector1">
            <a:avLst/>
          </a:prstGeom>
          <a:noFill/>
          <a:ln cap="flat" cmpd="sng" w="19050">
            <a:solidFill>
              <a:schemeClr val="dk2"/>
            </a:solidFill>
            <a:prstDash val="solid"/>
            <a:round/>
            <a:headEnd len="med" w="med" type="none"/>
            <a:tailEnd len="med" w="med" type="triangle"/>
          </a:ln>
        </p:spPr>
      </p:cxnSp>
      <p:cxnSp>
        <p:nvCxnSpPr>
          <p:cNvPr id="2117" name="Google Shape;2117;p265"/>
          <p:cNvCxnSpPr>
            <a:stCxn id="2106" idx="6"/>
            <a:endCxn id="2110" idx="2"/>
          </p:cNvCxnSpPr>
          <p:nvPr/>
        </p:nvCxnSpPr>
        <p:spPr>
          <a:xfrm>
            <a:off x="2645845" y="223912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2118" name="Google Shape;2118;p265"/>
          <p:cNvCxnSpPr>
            <a:stCxn id="2110" idx="6"/>
            <a:endCxn id="2112" idx="2"/>
          </p:cNvCxnSpPr>
          <p:nvPr/>
        </p:nvCxnSpPr>
        <p:spPr>
          <a:xfrm>
            <a:off x="4587845" y="223912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119" name="Google Shape;2119;p265"/>
          <p:cNvCxnSpPr>
            <a:stCxn id="2112" idx="6"/>
            <a:endCxn id="2114" idx="2"/>
          </p:cNvCxnSpPr>
          <p:nvPr/>
        </p:nvCxnSpPr>
        <p:spPr>
          <a:xfrm>
            <a:off x="5558845" y="223912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120" name="Google Shape;2120;p265"/>
          <p:cNvCxnSpPr>
            <a:stCxn id="2107" idx="6"/>
            <a:endCxn id="2109" idx="2"/>
          </p:cNvCxnSpPr>
          <p:nvPr/>
        </p:nvCxnSpPr>
        <p:spPr>
          <a:xfrm>
            <a:off x="3616845" y="290437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121" name="Google Shape;2121;p265"/>
          <p:cNvCxnSpPr>
            <a:stCxn id="2109" idx="6"/>
            <a:endCxn id="2113" idx="2"/>
          </p:cNvCxnSpPr>
          <p:nvPr/>
        </p:nvCxnSpPr>
        <p:spPr>
          <a:xfrm>
            <a:off x="4587845" y="290437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2122" name="Google Shape;2122;p265"/>
          <p:cNvCxnSpPr>
            <a:stCxn id="2108" idx="6"/>
            <a:endCxn id="2111" idx="2"/>
          </p:cNvCxnSpPr>
          <p:nvPr/>
        </p:nvCxnSpPr>
        <p:spPr>
          <a:xfrm>
            <a:off x="3616845" y="3569625"/>
            <a:ext cx="1656300" cy="0"/>
          </a:xfrm>
          <a:prstGeom prst="straightConnector1">
            <a:avLst/>
          </a:prstGeom>
          <a:noFill/>
          <a:ln cap="flat" cmpd="sng" w="19050">
            <a:solidFill>
              <a:schemeClr val="dk2"/>
            </a:solidFill>
            <a:prstDash val="solid"/>
            <a:round/>
            <a:headEnd len="med" w="med" type="none"/>
            <a:tailEnd len="med" w="med" type="triangle"/>
          </a:ln>
        </p:spPr>
      </p:cxnSp>
      <p:cxnSp>
        <p:nvCxnSpPr>
          <p:cNvPr id="2123" name="Google Shape;2123;p265"/>
          <p:cNvCxnSpPr>
            <a:stCxn id="2111" idx="6"/>
            <a:endCxn id="2115" idx="2"/>
          </p:cNvCxnSpPr>
          <p:nvPr/>
        </p:nvCxnSpPr>
        <p:spPr>
          <a:xfrm>
            <a:off x="5558845" y="3569625"/>
            <a:ext cx="685500" cy="0"/>
          </a:xfrm>
          <a:prstGeom prst="straightConnector1">
            <a:avLst/>
          </a:prstGeom>
          <a:noFill/>
          <a:ln cap="flat" cmpd="sng" w="19050">
            <a:solidFill>
              <a:schemeClr val="dk2"/>
            </a:solidFill>
            <a:prstDash val="solid"/>
            <a:round/>
            <a:headEnd len="med" w="med" type="none"/>
            <a:tailEnd len="med" w="med" type="triangle"/>
          </a:ln>
        </p:spPr>
      </p:cxnSp>
      <p:cxnSp>
        <p:nvCxnSpPr>
          <p:cNvPr id="2124" name="Google Shape;2124;p265"/>
          <p:cNvCxnSpPr>
            <a:stCxn id="2104" idx="5"/>
            <a:endCxn id="2106" idx="1"/>
          </p:cNvCxnSpPr>
          <p:nvPr/>
        </p:nvCxnSpPr>
        <p:spPr>
          <a:xfrm>
            <a:off x="1937820" y="1677183"/>
            <a:ext cx="464400" cy="458700"/>
          </a:xfrm>
          <a:prstGeom prst="straightConnector1">
            <a:avLst/>
          </a:prstGeom>
          <a:noFill/>
          <a:ln cap="flat" cmpd="sng" w="19050">
            <a:solidFill>
              <a:schemeClr val="dk2"/>
            </a:solidFill>
            <a:prstDash val="solid"/>
            <a:round/>
            <a:headEnd len="med" w="med" type="none"/>
            <a:tailEnd len="med" w="med" type="triangle"/>
          </a:ln>
        </p:spPr>
      </p:cxnSp>
      <p:cxnSp>
        <p:nvCxnSpPr>
          <p:cNvPr id="2125" name="Google Shape;2125;p265"/>
          <p:cNvCxnSpPr>
            <a:stCxn id="2106" idx="5"/>
            <a:endCxn id="2107" idx="1"/>
          </p:cNvCxnSpPr>
          <p:nvPr/>
        </p:nvCxnSpPr>
        <p:spPr>
          <a:xfrm>
            <a:off x="2604020" y="2342433"/>
            <a:ext cx="769200" cy="458700"/>
          </a:xfrm>
          <a:prstGeom prst="straightConnector1">
            <a:avLst/>
          </a:prstGeom>
          <a:noFill/>
          <a:ln cap="flat" cmpd="sng" w="19050">
            <a:solidFill>
              <a:schemeClr val="dk2"/>
            </a:solidFill>
            <a:prstDash val="solid"/>
            <a:round/>
            <a:headEnd len="med" w="med" type="none"/>
            <a:tailEnd len="med" w="med" type="triangle"/>
          </a:ln>
        </p:spPr>
      </p:cxnSp>
      <p:cxnSp>
        <p:nvCxnSpPr>
          <p:cNvPr id="2126" name="Google Shape;2126;p265"/>
          <p:cNvCxnSpPr>
            <a:stCxn id="2106" idx="5"/>
            <a:endCxn id="2108" idx="1"/>
          </p:cNvCxnSpPr>
          <p:nvPr/>
        </p:nvCxnSpPr>
        <p:spPr>
          <a:xfrm>
            <a:off x="2604020" y="2342433"/>
            <a:ext cx="769200" cy="1123800"/>
          </a:xfrm>
          <a:prstGeom prst="straightConnector1">
            <a:avLst/>
          </a:prstGeom>
          <a:noFill/>
          <a:ln cap="flat" cmpd="sng" w="19050">
            <a:solidFill>
              <a:schemeClr val="dk2"/>
            </a:solidFill>
            <a:prstDash val="solid"/>
            <a:round/>
            <a:headEnd len="med" w="med" type="none"/>
            <a:tailEnd len="med" w="med" type="triangle"/>
          </a:ln>
        </p:spPr>
      </p:cxnSp>
      <p:cxnSp>
        <p:nvCxnSpPr>
          <p:cNvPr id="2127" name="Google Shape;2127;p265"/>
          <p:cNvCxnSpPr>
            <a:stCxn id="2114" idx="6"/>
            <a:endCxn id="2105" idx="3"/>
          </p:cNvCxnSpPr>
          <p:nvPr/>
        </p:nvCxnSpPr>
        <p:spPr>
          <a:xfrm flipH="1" rot="10800000">
            <a:off x="6529845" y="1677225"/>
            <a:ext cx="727200" cy="561900"/>
          </a:xfrm>
          <a:prstGeom prst="straightConnector1">
            <a:avLst/>
          </a:prstGeom>
          <a:noFill/>
          <a:ln cap="flat" cmpd="sng" w="19050">
            <a:solidFill>
              <a:schemeClr val="dk2"/>
            </a:solidFill>
            <a:prstDash val="solid"/>
            <a:round/>
            <a:headEnd len="med" w="med" type="none"/>
            <a:tailEnd len="med" w="med" type="triangle"/>
          </a:ln>
        </p:spPr>
      </p:cxnSp>
      <p:cxnSp>
        <p:nvCxnSpPr>
          <p:cNvPr id="2128" name="Google Shape;2128;p265"/>
          <p:cNvCxnSpPr>
            <a:stCxn id="2113" idx="6"/>
            <a:endCxn id="2105" idx="3"/>
          </p:cNvCxnSpPr>
          <p:nvPr/>
        </p:nvCxnSpPr>
        <p:spPr>
          <a:xfrm flipH="1" rot="10800000">
            <a:off x="6529845" y="1677075"/>
            <a:ext cx="727200" cy="1227300"/>
          </a:xfrm>
          <a:prstGeom prst="straightConnector1">
            <a:avLst/>
          </a:prstGeom>
          <a:noFill/>
          <a:ln cap="flat" cmpd="sng" w="19050">
            <a:solidFill>
              <a:schemeClr val="dk2"/>
            </a:solidFill>
            <a:prstDash val="solid"/>
            <a:round/>
            <a:headEnd len="med" w="med" type="none"/>
            <a:tailEnd len="med" w="med" type="triangle"/>
          </a:ln>
        </p:spPr>
      </p:cxnSp>
      <p:cxnSp>
        <p:nvCxnSpPr>
          <p:cNvPr id="2129" name="Google Shape;2129;p265"/>
          <p:cNvCxnSpPr>
            <a:stCxn id="2115" idx="6"/>
            <a:endCxn id="2105" idx="3"/>
          </p:cNvCxnSpPr>
          <p:nvPr/>
        </p:nvCxnSpPr>
        <p:spPr>
          <a:xfrm flipH="1" rot="10800000">
            <a:off x="6529795" y="1677225"/>
            <a:ext cx="727200" cy="1892400"/>
          </a:xfrm>
          <a:prstGeom prst="straightConnector1">
            <a:avLst/>
          </a:prstGeom>
          <a:noFill/>
          <a:ln cap="flat" cmpd="sng" w="19050">
            <a:solidFill>
              <a:schemeClr val="dk2"/>
            </a:solidFill>
            <a:prstDash val="solid"/>
            <a:round/>
            <a:headEnd len="med" w="med" type="none"/>
            <a:tailEnd len="med" w="med" type="triangle"/>
          </a:ln>
        </p:spPr>
      </p:cxnSp>
      <p:cxnSp>
        <p:nvCxnSpPr>
          <p:cNvPr id="2130" name="Google Shape;2130;p265"/>
          <p:cNvCxnSpPr>
            <a:stCxn id="2105" idx="6"/>
          </p:cNvCxnSpPr>
          <p:nvPr/>
        </p:nvCxnSpPr>
        <p:spPr>
          <a:xfrm>
            <a:off x="7500845" y="1573875"/>
            <a:ext cx="475200" cy="10800"/>
          </a:xfrm>
          <a:prstGeom prst="straightConnector1">
            <a:avLst/>
          </a:prstGeom>
          <a:noFill/>
          <a:ln cap="flat" cmpd="sng" w="19050">
            <a:solidFill>
              <a:schemeClr val="dk2"/>
            </a:solidFill>
            <a:prstDash val="solid"/>
            <a:round/>
            <a:headEnd len="med" w="med" type="none"/>
            <a:tailEnd len="med" w="med" type="triangle"/>
          </a:ln>
        </p:spPr>
      </p:cxnSp>
      <p:sp>
        <p:nvSpPr>
          <p:cNvPr id="2131" name="Google Shape;2131;p265"/>
          <p:cNvSpPr txBox="1"/>
          <p:nvPr/>
        </p:nvSpPr>
        <p:spPr>
          <a:xfrm>
            <a:off x="10663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start</a:t>
            </a:r>
            <a:endParaRPr/>
          </a:p>
        </p:txBody>
      </p:sp>
      <p:sp>
        <p:nvSpPr>
          <p:cNvPr id="2132" name="Google Shape;2132;p265"/>
          <p:cNvSpPr txBox="1"/>
          <p:nvPr/>
        </p:nvSpPr>
        <p:spPr>
          <a:xfrm>
            <a:off x="819050" y="20570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1</a:t>
            </a:r>
            <a:endParaRPr/>
          </a:p>
        </p:txBody>
      </p:sp>
      <p:sp>
        <p:nvSpPr>
          <p:cNvPr id="2133" name="Google Shape;2133;p265"/>
          <p:cNvSpPr txBox="1"/>
          <p:nvPr/>
        </p:nvSpPr>
        <p:spPr>
          <a:xfrm>
            <a:off x="861125" y="27222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2</a:t>
            </a:r>
            <a:endParaRPr/>
          </a:p>
        </p:txBody>
      </p:sp>
      <p:sp>
        <p:nvSpPr>
          <p:cNvPr id="2134" name="Google Shape;2134;p265"/>
          <p:cNvSpPr txBox="1"/>
          <p:nvPr/>
        </p:nvSpPr>
        <p:spPr>
          <a:xfrm>
            <a:off x="861125" y="3387425"/>
            <a:ext cx="1541100" cy="3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developer 3</a:t>
            </a:r>
            <a:endParaRPr/>
          </a:p>
        </p:txBody>
      </p:sp>
      <p:sp>
        <p:nvSpPr>
          <p:cNvPr id="2135" name="Google Shape;2135;p265"/>
          <p:cNvSpPr txBox="1"/>
          <p:nvPr/>
        </p:nvSpPr>
        <p:spPr>
          <a:xfrm>
            <a:off x="6587500" y="1063725"/>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finish</a:t>
            </a:r>
            <a:endParaRPr/>
          </a:p>
        </p:txBody>
      </p:sp>
      <p:cxnSp>
        <p:nvCxnSpPr>
          <p:cNvPr id="2136" name="Google Shape;2136;p265"/>
          <p:cNvCxnSpPr/>
          <p:nvPr/>
        </p:nvCxnSpPr>
        <p:spPr>
          <a:xfrm rot="10800000">
            <a:off x="2985100"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137" name="Google Shape;2137;p265"/>
          <p:cNvSpPr txBox="1"/>
          <p:nvPr/>
        </p:nvSpPr>
        <p:spPr>
          <a:xfrm>
            <a:off x="2218075"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138" name="Google Shape;2138;p265"/>
          <p:cNvCxnSpPr/>
          <p:nvPr/>
        </p:nvCxnSpPr>
        <p:spPr>
          <a:xfrm rot="10800000">
            <a:off x="3956100"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139" name="Google Shape;2139;p265"/>
          <p:cNvSpPr txBox="1"/>
          <p:nvPr/>
        </p:nvSpPr>
        <p:spPr>
          <a:xfrm>
            <a:off x="3189050"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140" name="Google Shape;2140;p265"/>
          <p:cNvCxnSpPr/>
          <p:nvPr/>
        </p:nvCxnSpPr>
        <p:spPr>
          <a:xfrm rot="10800000">
            <a:off x="4927088"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141" name="Google Shape;2141;p265"/>
          <p:cNvSpPr txBox="1"/>
          <p:nvPr/>
        </p:nvSpPr>
        <p:spPr>
          <a:xfrm>
            <a:off x="4159925"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142" name="Google Shape;2142;p265"/>
          <p:cNvCxnSpPr/>
          <p:nvPr/>
        </p:nvCxnSpPr>
        <p:spPr>
          <a:xfrm rot="10800000">
            <a:off x="5898063"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143" name="Google Shape;2143;p265"/>
          <p:cNvSpPr txBox="1"/>
          <p:nvPr/>
        </p:nvSpPr>
        <p:spPr>
          <a:xfrm>
            <a:off x="5130950"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cxnSp>
        <p:nvCxnSpPr>
          <p:cNvPr id="2144" name="Google Shape;2144;p265"/>
          <p:cNvCxnSpPr/>
          <p:nvPr/>
        </p:nvCxnSpPr>
        <p:spPr>
          <a:xfrm rot="10800000">
            <a:off x="6869088" y="1150575"/>
            <a:ext cx="6900" cy="2945700"/>
          </a:xfrm>
          <a:prstGeom prst="straightConnector1">
            <a:avLst/>
          </a:prstGeom>
          <a:noFill/>
          <a:ln cap="flat" cmpd="sng" w="28575">
            <a:solidFill>
              <a:srgbClr val="00CFFF"/>
            </a:solidFill>
            <a:prstDash val="dash"/>
            <a:round/>
            <a:headEnd len="med" w="med" type="none"/>
            <a:tailEnd len="med" w="med" type="none"/>
          </a:ln>
        </p:spPr>
      </p:cxnSp>
      <p:sp>
        <p:nvSpPr>
          <p:cNvPr id="2145" name="Google Shape;2145;p265"/>
          <p:cNvSpPr txBox="1"/>
          <p:nvPr/>
        </p:nvSpPr>
        <p:spPr>
          <a:xfrm>
            <a:off x="6122900" y="4009950"/>
            <a:ext cx="1541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8F Slide Styles 1">
  <a:themeElements>
    <a:clrScheme name="Simple Light">
      <a:dk1>
        <a:srgbClr val="000000"/>
      </a:dk1>
      <a:lt1>
        <a:srgbClr val="FFFFFF"/>
      </a:lt1>
      <a:dk2>
        <a:srgbClr val="1C304A"/>
      </a:dk2>
      <a:lt2>
        <a:srgbClr val="EEEEEE"/>
      </a:lt2>
      <a:accent1>
        <a:srgbClr val="046B99"/>
      </a:accent1>
      <a:accent2>
        <a:srgbClr val="00CFFF"/>
      </a:accent2>
      <a:accent3>
        <a:srgbClr val="B3EFFF"/>
      </a:accent3>
      <a:accent4>
        <a:srgbClr val="71767A"/>
      </a:accent4>
      <a:accent5>
        <a:srgbClr val="DFE1E2"/>
      </a:accent5>
      <a:accent6>
        <a:srgbClr val="F0F0F0"/>
      </a:accent6>
      <a:hlink>
        <a:srgbClr val="046B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8F Slide Styles 1">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46B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